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61" r:id="rId5"/>
    <p:sldId id="262" r:id="rId6"/>
  </p:sldIdLst>
  <p:sldSz cx="12192000" cy="6858000"/>
  <p:notesSz cx="6858000" cy="9144000"/>
  <p:embeddedFontLst>
    <p:embeddedFont>
      <p:font typeface="Roboto" panose="02000000000000000000" pitchFamily="2" charset="0"/>
      <p:regular r:id="rId8"/>
      <p:bold r:id="rId9"/>
      <p:italic r:id="rId10"/>
      <p:boldItalic r:id="rId1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17" roundtripDataSignature="AMtx7mjtssHx6VIHH2y81BDVN/sx2GWuS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notesMaster" Target="notesMasters/notesMaster1.xml"/><Relationship Id="rId17" Type="http://customschemas.google.com/relationships/presentationmetadata" Target="metadata"/><Relationship Id="rId2" Type="http://schemas.openxmlformats.org/officeDocument/2006/relationships/slide" Target="slides/slide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0" Type="http://schemas.openxmlformats.org/officeDocument/2006/relationships/font" Target="fonts/font3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8" name="Google Shape;8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0148156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1604327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0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0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Conteúdo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3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3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5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5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5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Título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7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7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8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8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9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o e Título Vertical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0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0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1251152" y="1113529"/>
            <a:ext cx="9689691" cy="11570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pt-BR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Massas</a:t>
            </a:r>
            <a:endParaRPr b="1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11125199" y="6488709"/>
            <a:ext cx="1204453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08/2024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pic>
        <p:nvPicPr>
          <p:cNvPr id="1026" name="Picture 2" descr="Macarrão Instantâneo de Galinha Caipira Nissin Miojo Lámen Pacote 85g | Pão  de Açúcar">
            <a:extLst>
              <a:ext uri="{FF2B5EF4-FFF2-40B4-BE49-F238E27FC236}">
                <a16:creationId xmlns:a16="http://schemas.microsoft.com/office/drawing/2014/main" id="{9065A83F-C0D4-7E74-1984-8E59E90891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184" y="2780065"/>
            <a:ext cx="3363862" cy="3363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Macarrão Talharim Nº1 Renata 500g | Mambo Supermercado São Paulo">
            <a:extLst>
              <a:ext uri="{FF2B5EF4-FFF2-40B4-BE49-F238E27FC236}">
                <a16:creationId xmlns:a16="http://schemas.microsoft.com/office/drawing/2014/main" id="{C9CB0260-DE61-09F0-5143-247C3175E0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2951" y="2787957"/>
            <a:ext cx="3226209" cy="3097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Macarrão espaguete massa fresca Massa Leve 500g delivery | Cornershop by  Uber - Brasil">
            <a:extLst>
              <a:ext uri="{FF2B5EF4-FFF2-40B4-BE49-F238E27FC236}">
                <a16:creationId xmlns:a16="http://schemas.microsoft.com/office/drawing/2014/main" id="{266D9C7B-4945-8905-959E-AC34558E11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1494" y="2913415"/>
            <a:ext cx="3029009" cy="3097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/>
          <p:cNvSpPr txBox="1"/>
          <p:nvPr/>
        </p:nvSpPr>
        <p:spPr>
          <a:xfrm>
            <a:off x="397564" y="667695"/>
            <a:ext cx="2109662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Categorias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sp>
        <p:nvSpPr>
          <p:cNvPr id="91" name="Google Shape;91;p2"/>
          <p:cNvSpPr txBox="1"/>
          <p:nvPr/>
        </p:nvSpPr>
        <p:spPr>
          <a:xfrm>
            <a:off x="397564" y="1577107"/>
            <a:ext cx="8535422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Alimentos &gt; Massas &gt; </a:t>
            </a:r>
            <a:r>
              <a:rPr lang="pt-BR" sz="1800" b="1" i="0" u="none" strike="noStrike" cap="none" dirty="0" err="1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Macarrao</a:t>
            </a:r>
            <a:r>
              <a:rPr lang="pt-BR" sz="1800" b="1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 </a:t>
            </a:r>
            <a:r>
              <a:rPr lang="pt-BR" sz="1800" b="1" i="0" u="none" strike="noStrike" cap="none" dirty="0" err="1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Instantaneo</a:t>
            </a:r>
            <a:endParaRPr lang="pt-BR" sz="1800" b="1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Alimentos &gt; Massas &gt; </a:t>
            </a:r>
            <a:r>
              <a:rPr lang="pt-BR" sz="1800" b="1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Massa Fresca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Alimentos &gt; Massas &gt; </a:t>
            </a:r>
            <a:r>
              <a:rPr lang="pt-BR" sz="1800" b="1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Massa Seca</a:t>
            </a:r>
            <a:endParaRPr sz="1800" b="1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Lamen Coreano Extreme Spicy 2X Hot Chicken Flavor Ramen - Aonde encontrar?">
            <a:extLst>
              <a:ext uri="{FF2B5EF4-FFF2-40B4-BE49-F238E27FC236}">
                <a16:creationId xmlns:a16="http://schemas.microsoft.com/office/drawing/2014/main" id="{A4C74301-8102-2A0D-A2FB-482151BED2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4480" y="3858404"/>
            <a:ext cx="2792439" cy="2792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6" name="Google Shape;96;p4"/>
          <p:cNvSpPr txBox="1"/>
          <p:nvPr/>
        </p:nvSpPr>
        <p:spPr>
          <a:xfrm>
            <a:off x="735398" y="1480278"/>
            <a:ext cx="10721193" cy="2585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Macarrão instantâneo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ou massa instantânea é uma massa pré-cozida feita com farinha de trigo, água, sal, goma guar e sais alcalinos. 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Até que se chegue a sua forma final, o macarrão instantâneo passa pelo processo de descanso, seguido da laminação e corte da massa. Após essas etapas, é cozida através de injeção de vapor e secagem, onde a umidade da massa é retirada. Por fim, é cortada em tablete, frita em óleo quente e embalada.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Alguns exemplos de macarrão instantâneo são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cup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noodles, miojo, yakisoba,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lámens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, entre outros. Possuem vários sabores que variam entre doce e salgado, como galinha caipira, carne, tomate, chocolate, etc.</a:t>
            </a:r>
          </a:p>
        </p:txBody>
      </p:sp>
      <p:sp>
        <p:nvSpPr>
          <p:cNvPr id="98" name="Google Shape;98;p4"/>
          <p:cNvSpPr txBox="1"/>
          <p:nvPr/>
        </p:nvSpPr>
        <p:spPr>
          <a:xfrm>
            <a:off x="1155284" y="546471"/>
            <a:ext cx="9881419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Massas &gt;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Macarrao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Instantaneo</a:t>
            </a: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50" name="Picture 2" descr="Macarrão Nissin Cup Noodles Galinha Caipira 69g - Casa Santa Luzia">
            <a:extLst>
              <a:ext uri="{FF2B5EF4-FFF2-40B4-BE49-F238E27FC236}">
                <a16:creationId xmlns:a16="http://schemas.microsoft.com/office/drawing/2014/main" id="{D4BA95A1-F329-B62E-1FB8-A33ADE7845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6626" y="4199940"/>
            <a:ext cx="2300748" cy="2300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Miojo Lamen Sabor Carne Nissin 85g | Amazon.com.br">
            <a:extLst>
              <a:ext uri="{FF2B5EF4-FFF2-40B4-BE49-F238E27FC236}">
                <a16:creationId xmlns:a16="http://schemas.microsoft.com/office/drawing/2014/main" id="{EBFE7CDA-5640-E245-2E09-146C97D702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1545" y="4470781"/>
            <a:ext cx="2768898" cy="1759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02" y="1898609"/>
            <a:ext cx="10721193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Massas frescas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são feitas com ovos, água e farinha e não passam pela secagem total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−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por esse motivo, as massas caseiras são sempre frescas. São mais leves e macias. Geralmente ficam em embalagens especiais e quase sempre refrigeradas, uma vez que o prazo de validade é menor em relação às outras massas. O tempo de preparo é de 3 a 4 minutos.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8" name="Google Shape;98;p4"/>
          <p:cNvSpPr txBox="1"/>
          <p:nvPr/>
        </p:nvSpPr>
        <p:spPr>
          <a:xfrm>
            <a:off x="1038827" y="811923"/>
            <a:ext cx="9881419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Massas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Massa Fresca</a:t>
            </a:r>
          </a:p>
        </p:txBody>
      </p:sp>
      <p:pic>
        <p:nvPicPr>
          <p:cNvPr id="3074" name="Picture 2" descr="Macarrão Massa Leve Massa Fresca Talharim 500g - comper">
            <a:extLst>
              <a:ext uri="{FF2B5EF4-FFF2-40B4-BE49-F238E27FC236}">
                <a16:creationId xmlns:a16="http://schemas.microsoft.com/office/drawing/2014/main" id="{C801975C-E18B-4C14-EC65-0DDAED05C5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402" y="3109711"/>
            <a:ext cx="3429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Massa Fresca Romena Espaguet 500g">
            <a:extLst>
              <a:ext uri="{FF2B5EF4-FFF2-40B4-BE49-F238E27FC236}">
                <a16:creationId xmlns:a16="http://schemas.microsoft.com/office/drawing/2014/main" id="{3AE0D884-8AC3-3A89-04FF-14ED6BE235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6546" y="3274763"/>
            <a:ext cx="3098897" cy="3098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AD09EDCC-E71E-8D15-F639-3D8524E6943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83649" y="3109710"/>
            <a:ext cx="2436597" cy="3263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4082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02" y="1898609"/>
            <a:ext cx="10721193" cy="1754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massa seca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feita com farinha de trigo, água e sal. Facilmente encontrada nas prateleiras dos supermercados, o prazo de validade é maior (não é perecível), possuem ótimo rendimento e são mais versáteis, com maior diversidade de tipos e formatos. O tempo de preparo é de 8 a 10 minutos.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Alguns tipos de massa seca são a massa comum, feita com farinha de trigo, água e sal; com ovos, com aparência mais amarelada e um pouco mais mole e elástica; grano duro, massa mais soltinha e consistente; e integral, onde o uso da farinha é integral e possui mais fibras.</a:t>
            </a:r>
          </a:p>
        </p:txBody>
      </p:sp>
      <p:sp>
        <p:nvSpPr>
          <p:cNvPr id="98" name="Google Shape;98;p4"/>
          <p:cNvSpPr txBox="1"/>
          <p:nvPr/>
        </p:nvSpPr>
        <p:spPr>
          <a:xfrm>
            <a:off x="1155285" y="900414"/>
            <a:ext cx="9881419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Massas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Massa Seca</a:t>
            </a: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100" name="Picture 4" descr="Massa Pappardelle All´Uovo FASANO 200g - Massa Seca | marche.com.br">
            <a:extLst>
              <a:ext uri="{FF2B5EF4-FFF2-40B4-BE49-F238E27FC236}">
                <a16:creationId xmlns:a16="http://schemas.microsoft.com/office/drawing/2014/main" id="{DE8018EF-EB80-FF2D-0B98-80204610BC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3662" y="3858611"/>
            <a:ext cx="2644666" cy="2644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24509761-EF6C-DB80-F262-F6D10DAC3B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43956" y="3752960"/>
            <a:ext cx="1623777" cy="2644666"/>
          </a:xfrm>
          <a:prstGeom prst="rect">
            <a:avLst/>
          </a:prstGeom>
        </p:spPr>
      </p:pic>
      <p:pic>
        <p:nvPicPr>
          <p:cNvPr id="1026" name="Picture 2" descr="Encontre todos os tipos de macarrão no Tenda | Tenda Atacado">
            <a:extLst>
              <a:ext uri="{FF2B5EF4-FFF2-40B4-BE49-F238E27FC236}">
                <a16:creationId xmlns:a16="http://schemas.microsoft.com/office/drawing/2014/main" id="{66B8F6D4-2D48-4CF7-C6F9-A64169A844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745" y="3858611"/>
            <a:ext cx="2644666" cy="2644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955159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355</Words>
  <Application>Microsoft Office PowerPoint</Application>
  <PresentationFormat>Widescreen</PresentationFormat>
  <Paragraphs>15</Paragraphs>
  <Slides>5</Slides>
  <Notes>5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5</vt:i4>
      </vt:variant>
    </vt:vector>
  </HeadingPairs>
  <TitlesOfParts>
    <vt:vector size="9" baseType="lpstr">
      <vt:lpstr>Arial</vt:lpstr>
      <vt:lpstr>Calibri</vt:lpstr>
      <vt:lpstr>Roboto</vt:lpstr>
      <vt:lpstr>Tema do Office</vt:lpstr>
      <vt:lpstr>Massas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Título do material</dc:title>
  <dc:creator>andressa.venesia@neotrust.com.br</dc:creator>
  <cp:lastModifiedBy>Ilse Celia Silva Montalvao</cp:lastModifiedBy>
  <cp:revision>24</cp:revision>
  <dcterms:created xsi:type="dcterms:W3CDTF">2022-03-17T13:44:08Z</dcterms:created>
  <dcterms:modified xsi:type="dcterms:W3CDTF">2024-10-21T15:34:51Z</dcterms:modified>
</cp:coreProperties>
</file>