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embeddedFontLst>
    <p:embeddedFont>
      <p:font typeface="Roboto" panose="02000000000000000000" pitchFamily="2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2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721888" y="1065392"/>
            <a:ext cx="6748223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Caixa Misteriosa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25199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F1C9F80-14D8-D79F-5628-B74C0963B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003" y="3231048"/>
            <a:ext cx="3316094" cy="236789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463CE4B-11D0-9749-3C67-B574C7674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4278" y="3037379"/>
            <a:ext cx="3316094" cy="275522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356975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85732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Misteriosa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Misteriosa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17615" y="1765675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misteriosa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caixa que contém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produtos selecionados aleatoriamente. O comprador paga um preço fixo sem conhecer o conteúdo.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Costuma seguir temas específicos, têm preços diferentes, de acordo com o valor equivalente à caixa, podendo conter eletrônicos, maquiagens, brinquedos, entre outros.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558821" y="423857"/>
            <a:ext cx="507426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Misteriosa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Misteriosa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16E2FCB-C7AD-B923-D276-976ECCE692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77" y="3588361"/>
            <a:ext cx="2519343" cy="248133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2F2DBC1-6F11-A353-BF0E-F5DA0CDFC0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7664" y="3589805"/>
            <a:ext cx="2519344" cy="2479891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5D193E8-D5FC-3E48-D42F-CDDAFB8145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8821" y="3372056"/>
            <a:ext cx="2519344" cy="290149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65E156A-5DEE-47FE-C6E3-8F26D50FDF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4343" y="3589805"/>
            <a:ext cx="2128740" cy="256145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66</Words>
  <Application>Microsoft Office PowerPoint</Application>
  <PresentationFormat>Widescreen</PresentationFormat>
  <Paragraphs>7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Roboto</vt:lpstr>
      <vt:lpstr>Calibri</vt:lpstr>
      <vt:lpstr>Arial</vt:lpstr>
      <vt:lpstr>Tema do Office</vt:lpstr>
      <vt:lpstr>Caixa Misteriosa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18</cp:revision>
  <dcterms:created xsi:type="dcterms:W3CDTF">2022-03-17T13:44:08Z</dcterms:created>
  <dcterms:modified xsi:type="dcterms:W3CDTF">2024-11-22T14:00:20Z</dcterms:modified>
</cp:coreProperties>
</file>