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  <p:sldId id="266" r:id="rId12"/>
  </p:sldIdLst>
  <p:sldSz cx="12192000" cy="6858000"/>
  <p:notesSz cx="6858000" cy="9144000"/>
  <p:embeddedFontLst>
    <p:embeddedFont>
      <p:font typeface="Roboto" panose="02000000000000000000" pitchFamily="2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2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36BEAA-FEB2-43BE-81BC-5FB56D502B8A}" v="4" dt="2022-06-23T15:22:56.5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customschemas.google.com/relationships/presentationmetadata" Target="meta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lice de Souza Nobre" userId="48ffe1f8-03d6-4e3e-9256-765472acc6a9" providerId="ADAL" clId="{7636BEAA-FEB2-43BE-81BC-5FB56D502B8A}"/>
    <pc:docChg chg="undo custSel addSld modSld">
      <pc:chgData name="Marlice de Souza Nobre" userId="48ffe1f8-03d6-4e3e-9256-765472acc6a9" providerId="ADAL" clId="{7636BEAA-FEB2-43BE-81BC-5FB56D502B8A}" dt="2022-06-23T16:56:38.963" v="1352" actId="20577"/>
      <pc:docMkLst>
        <pc:docMk/>
      </pc:docMkLst>
      <pc:sldChg chg="addSp delSp modSp mod">
        <pc:chgData name="Marlice de Souza Nobre" userId="48ffe1f8-03d6-4e3e-9256-765472acc6a9" providerId="ADAL" clId="{7636BEAA-FEB2-43BE-81BC-5FB56D502B8A}" dt="2022-06-23T13:12:54.282" v="277" actId="14100"/>
        <pc:sldMkLst>
          <pc:docMk/>
          <pc:sldMk cId="0" sldId="256"/>
        </pc:sldMkLst>
        <pc:spChg chg="mod">
          <ac:chgData name="Marlice de Souza Nobre" userId="48ffe1f8-03d6-4e3e-9256-765472acc6a9" providerId="ADAL" clId="{7636BEAA-FEB2-43BE-81BC-5FB56D502B8A}" dt="2022-06-21T13:56:52.998" v="10" actId="1076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1T14:14:29.430" v="115" actId="1076"/>
          <ac:spMkLst>
            <pc:docMk/>
            <pc:sldMk cId="0" sldId="256"/>
            <ac:spMk id="85" creationId="{00000000-0000-0000-0000-000000000000}"/>
          </ac:spMkLst>
        </pc:spChg>
        <pc:picChg chg="add del mod">
          <ac:chgData name="Marlice de Souza Nobre" userId="48ffe1f8-03d6-4e3e-9256-765472acc6a9" providerId="ADAL" clId="{7636BEAA-FEB2-43BE-81BC-5FB56D502B8A}" dt="2022-06-21T14:12:41.182" v="91" actId="478"/>
          <ac:picMkLst>
            <pc:docMk/>
            <pc:sldMk cId="0" sldId="256"/>
            <ac:picMk id="3" creationId="{0F7B506B-A49E-4BEB-B3E8-745E1BA088C2}"/>
          </ac:picMkLst>
        </pc:picChg>
        <pc:picChg chg="add mod">
          <ac:chgData name="Marlice de Souza Nobre" userId="48ffe1f8-03d6-4e3e-9256-765472acc6a9" providerId="ADAL" clId="{7636BEAA-FEB2-43BE-81BC-5FB56D502B8A}" dt="2022-06-23T13:11:50.400" v="262" actId="1076"/>
          <ac:picMkLst>
            <pc:docMk/>
            <pc:sldMk cId="0" sldId="256"/>
            <ac:picMk id="3" creationId="{715B6B44-2E59-4D8C-BF5F-BA9D6583B80B}"/>
          </ac:picMkLst>
        </pc:picChg>
        <pc:picChg chg="add mod">
          <ac:chgData name="Marlice de Souza Nobre" userId="48ffe1f8-03d6-4e3e-9256-765472acc6a9" providerId="ADAL" clId="{7636BEAA-FEB2-43BE-81BC-5FB56D502B8A}" dt="2022-06-23T13:11:44.813" v="260" actId="1076"/>
          <ac:picMkLst>
            <pc:docMk/>
            <pc:sldMk cId="0" sldId="256"/>
            <ac:picMk id="5" creationId="{EF924A23-F50B-4639-B557-0764D1C658BA}"/>
          </ac:picMkLst>
        </pc:picChg>
        <pc:picChg chg="add mod">
          <ac:chgData name="Marlice de Souza Nobre" userId="48ffe1f8-03d6-4e3e-9256-765472acc6a9" providerId="ADAL" clId="{7636BEAA-FEB2-43BE-81BC-5FB56D502B8A}" dt="2022-06-23T13:12:46.682" v="275" actId="1076"/>
          <ac:picMkLst>
            <pc:docMk/>
            <pc:sldMk cId="0" sldId="256"/>
            <ac:picMk id="6" creationId="{4544CC4B-F01D-453F-949D-2ADC27C0F612}"/>
          </ac:picMkLst>
        </pc:picChg>
        <pc:picChg chg="add mod">
          <ac:chgData name="Marlice de Souza Nobre" userId="48ffe1f8-03d6-4e3e-9256-765472acc6a9" providerId="ADAL" clId="{7636BEAA-FEB2-43BE-81BC-5FB56D502B8A}" dt="2022-06-23T13:11:46.994" v="261" actId="1076"/>
          <ac:picMkLst>
            <pc:docMk/>
            <pc:sldMk cId="0" sldId="256"/>
            <ac:picMk id="7" creationId="{AC5FF979-B012-4093-A620-2C307A6EED02}"/>
          </ac:picMkLst>
        </pc:picChg>
        <pc:picChg chg="add mod">
          <ac:chgData name="Marlice de Souza Nobre" userId="48ffe1f8-03d6-4e3e-9256-765472acc6a9" providerId="ADAL" clId="{7636BEAA-FEB2-43BE-81BC-5FB56D502B8A}" dt="2022-06-23T13:12:44.506" v="274" actId="1076"/>
          <ac:picMkLst>
            <pc:docMk/>
            <pc:sldMk cId="0" sldId="256"/>
            <ac:picMk id="9" creationId="{0FA7E699-C695-467E-9F64-995688CFA8B8}"/>
          </ac:picMkLst>
        </pc:picChg>
        <pc:picChg chg="add mod">
          <ac:chgData name="Marlice de Souza Nobre" userId="48ffe1f8-03d6-4e3e-9256-765472acc6a9" providerId="ADAL" clId="{7636BEAA-FEB2-43BE-81BC-5FB56D502B8A}" dt="2022-06-23T13:12:54.282" v="277" actId="14100"/>
          <ac:picMkLst>
            <pc:docMk/>
            <pc:sldMk cId="0" sldId="256"/>
            <ac:picMk id="11" creationId="{F481EDFD-A5B4-4ABE-A935-270635277441}"/>
          </ac:picMkLst>
        </pc:picChg>
        <pc:picChg chg="add del mod">
          <ac:chgData name="Marlice de Souza Nobre" userId="48ffe1f8-03d6-4e3e-9256-765472acc6a9" providerId="ADAL" clId="{7636BEAA-FEB2-43BE-81BC-5FB56D502B8A}" dt="2022-06-21T14:13:54.223" v="101" actId="22"/>
          <ac:picMkLst>
            <pc:docMk/>
            <pc:sldMk cId="0" sldId="256"/>
            <ac:picMk id="13" creationId="{3F9FC24A-B162-43F1-9C32-4A50EAF67318}"/>
          </ac:picMkLst>
        </pc:picChg>
        <pc:picChg chg="add mod">
          <ac:chgData name="Marlice de Souza Nobre" userId="48ffe1f8-03d6-4e3e-9256-765472acc6a9" providerId="ADAL" clId="{7636BEAA-FEB2-43BE-81BC-5FB56D502B8A}" dt="2022-06-23T13:11:40.154" v="258" actId="14100"/>
          <ac:picMkLst>
            <pc:docMk/>
            <pc:sldMk cId="0" sldId="256"/>
            <ac:picMk id="15" creationId="{BA2C51B2-E578-41CB-ADF9-721687974AA6}"/>
          </ac:picMkLst>
        </pc:picChg>
      </pc:sldChg>
      <pc:sldChg chg="modSp mod">
        <pc:chgData name="Marlice de Souza Nobre" userId="48ffe1f8-03d6-4e3e-9256-765472acc6a9" providerId="ADAL" clId="{7636BEAA-FEB2-43BE-81BC-5FB56D502B8A}" dt="2022-06-21T14:04:40.193" v="67" actId="113"/>
        <pc:sldMkLst>
          <pc:docMk/>
          <pc:sldMk cId="0" sldId="257"/>
        </pc:sldMkLst>
        <pc:spChg chg="mod">
          <ac:chgData name="Marlice de Souza Nobre" userId="48ffe1f8-03d6-4e3e-9256-765472acc6a9" providerId="ADAL" clId="{7636BEAA-FEB2-43BE-81BC-5FB56D502B8A}" dt="2022-06-21T14:04:40.193" v="67" actId="113"/>
          <ac:spMkLst>
            <pc:docMk/>
            <pc:sldMk cId="0" sldId="257"/>
            <ac:spMk id="91" creationId="{00000000-0000-0000-0000-000000000000}"/>
          </ac:spMkLst>
        </pc:spChg>
      </pc:sldChg>
      <pc:sldChg chg="addSp delSp modSp mod">
        <pc:chgData name="Marlice de Souza Nobre" userId="48ffe1f8-03d6-4e3e-9256-765472acc6a9" providerId="ADAL" clId="{7636BEAA-FEB2-43BE-81BC-5FB56D502B8A}" dt="2022-06-23T16:56:38.963" v="1352" actId="20577"/>
        <pc:sldMkLst>
          <pc:docMk/>
          <pc:sldMk cId="0" sldId="258"/>
        </pc:sldMkLst>
        <pc:spChg chg="mod">
          <ac:chgData name="Marlice de Souza Nobre" userId="48ffe1f8-03d6-4e3e-9256-765472acc6a9" providerId="ADAL" clId="{7636BEAA-FEB2-43BE-81BC-5FB56D502B8A}" dt="2022-06-23T16:56:38.963" v="1352" actId="20577"/>
          <ac:spMkLst>
            <pc:docMk/>
            <pc:sldMk cId="0" sldId="258"/>
            <ac:spMk id="96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1T14:21:58.473" v="122" actId="1076"/>
          <ac:spMkLst>
            <pc:docMk/>
            <pc:sldMk cId="0" sldId="258"/>
            <ac:spMk id="98" creationId="{00000000-0000-0000-0000-000000000000}"/>
          </ac:spMkLst>
        </pc:spChg>
        <pc:spChg chg="del mod">
          <ac:chgData name="Marlice de Souza Nobre" userId="48ffe1f8-03d6-4e3e-9256-765472acc6a9" providerId="ADAL" clId="{7636BEAA-FEB2-43BE-81BC-5FB56D502B8A}" dt="2022-06-21T14:22:12.225" v="124" actId="478"/>
          <ac:spMkLst>
            <pc:docMk/>
            <pc:sldMk cId="0" sldId="258"/>
            <ac:spMk id="99" creationId="{00000000-0000-0000-0000-000000000000}"/>
          </ac:spMkLst>
        </pc:spChg>
        <pc:picChg chg="add mod">
          <ac:chgData name="Marlice de Souza Nobre" userId="48ffe1f8-03d6-4e3e-9256-765472acc6a9" providerId="ADAL" clId="{7636BEAA-FEB2-43BE-81BC-5FB56D502B8A}" dt="2022-06-21T14:22:42.926" v="127" actId="1076"/>
          <ac:picMkLst>
            <pc:docMk/>
            <pc:sldMk cId="0" sldId="258"/>
            <ac:picMk id="3" creationId="{A4744F44-B4A1-44B2-8B5B-CEE8046C7E6D}"/>
          </ac:picMkLst>
        </pc:picChg>
        <pc:picChg chg="add mod">
          <ac:chgData name="Marlice de Souza Nobre" userId="48ffe1f8-03d6-4e3e-9256-765472acc6a9" providerId="ADAL" clId="{7636BEAA-FEB2-43BE-81BC-5FB56D502B8A}" dt="2022-06-21T14:23:05.391" v="132" actId="1076"/>
          <ac:picMkLst>
            <pc:docMk/>
            <pc:sldMk cId="0" sldId="258"/>
            <ac:picMk id="5" creationId="{9B3DA84E-B6B8-43DA-B2A8-AE0352CB6980}"/>
          </ac:picMkLst>
        </pc:picChg>
        <pc:picChg chg="add del">
          <ac:chgData name="Marlice de Souza Nobre" userId="48ffe1f8-03d6-4e3e-9256-765472acc6a9" providerId="ADAL" clId="{7636BEAA-FEB2-43BE-81BC-5FB56D502B8A}" dt="2022-06-21T14:25:39.968" v="134" actId="478"/>
          <ac:picMkLst>
            <pc:docMk/>
            <pc:sldMk cId="0" sldId="258"/>
            <ac:picMk id="7" creationId="{8CD11CB0-24A2-4915-A9CC-36D3FD77B5C7}"/>
          </ac:picMkLst>
        </pc:picChg>
        <pc:picChg chg="add mod">
          <ac:chgData name="Marlice de Souza Nobre" userId="48ffe1f8-03d6-4e3e-9256-765472acc6a9" providerId="ADAL" clId="{7636BEAA-FEB2-43BE-81BC-5FB56D502B8A}" dt="2022-06-21T14:26:46.110" v="136" actId="1076"/>
          <ac:picMkLst>
            <pc:docMk/>
            <pc:sldMk cId="0" sldId="258"/>
            <ac:picMk id="9" creationId="{35DEA7F7-EF96-4958-9F70-6987F6A37C32}"/>
          </ac:picMkLst>
        </pc:picChg>
      </pc:sldChg>
      <pc:sldChg chg="addSp delSp modSp mod">
        <pc:chgData name="Marlice de Souza Nobre" userId="48ffe1f8-03d6-4e3e-9256-765472acc6a9" providerId="ADAL" clId="{7636BEAA-FEB2-43BE-81BC-5FB56D502B8A}" dt="2022-06-23T14:36:17.572" v="1070" actId="20577"/>
        <pc:sldMkLst>
          <pc:docMk/>
          <pc:sldMk cId="0" sldId="259"/>
        </pc:sldMkLst>
        <pc:spChg chg="mod">
          <ac:chgData name="Marlice de Souza Nobre" userId="48ffe1f8-03d6-4e3e-9256-765472acc6a9" providerId="ADAL" clId="{7636BEAA-FEB2-43BE-81BC-5FB56D502B8A}" dt="2022-06-23T14:36:17.572" v="1070" actId="20577"/>
          <ac:spMkLst>
            <pc:docMk/>
            <pc:sldMk cId="0" sldId="259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1T14:27:24.727" v="142" actId="1076"/>
          <ac:spMkLst>
            <pc:docMk/>
            <pc:sldMk cId="0" sldId="259"/>
            <ac:spMk id="106" creationId="{00000000-0000-0000-0000-000000000000}"/>
          </ac:spMkLst>
        </pc:spChg>
        <pc:spChg chg="del mod">
          <ac:chgData name="Marlice de Souza Nobre" userId="48ffe1f8-03d6-4e3e-9256-765472acc6a9" providerId="ADAL" clId="{7636BEAA-FEB2-43BE-81BC-5FB56D502B8A}" dt="2022-06-21T14:30:09.345" v="168" actId="478"/>
          <ac:spMkLst>
            <pc:docMk/>
            <pc:sldMk cId="0" sldId="259"/>
            <ac:spMk id="107" creationId="{00000000-0000-0000-0000-000000000000}"/>
          </ac:spMkLst>
        </pc:spChg>
        <pc:picChg chg="add mod">
          <ac:chgData name="Marlice de Souza Nobre" userId="48ffe1f8-03d6-4e3e-9256-765472acc6a9" providerId="ADAL" clId="{7636BEAA-FEB2-43BE-81BC-5FB56D502B8A}" dt="2022-06-21T14:32:54.838" v="181" actId="1076"/>
          <ac:picMkLst>
            <pc:docMk/>
            <pc:sldMk cId="0" sldId="259"/>
            <ac:picMk id="3" creationId="{2B185375-E670-43DB-8D10-1FB1A468EC19}"/>
          </ac:picMkLst>
        </pc:picChg>
        <pc:picChg chg="add mod">
          <ac:chgData name="Marlice de Souza Nobre" userId="48ffe1f8-03d6-4e3e-9256-765472acc6a9" providerId="ADAL" clId="{7636BEAA-FEB2-43BE-81BC-5FB56D502B8A}" dt="2022-06-21T14:32:58.279" v="183" actId="1076"/>
          <ac:picMkLst>
            <pc:docMk/>
            <pc:sldMk cId="0" sldId="259"/>
            <ac:picMk id="5" creationId="{34E554CE-8BF1-42D4-BF6E-6EEA8D6E7F5C}"/>
          </ac:picMkLst>
        </pc:picChg>
        <pc:picChg chg="add mod">
          <ac:chgData name="Marlice de Souza Nobre" userId="48ffe1f8-03d6-4e3e-9256-765472acc6a9" providerId="ADAL" clId="{7636BEAA-FEB2-43BE-81BC-5FB56D502B8A}" dt="2022-06-21T14:33:09.919" v="187" actId="1076"/>
          <ac:picMkLst>
            <pc:docMk/>
            <pc:sldMk cId="0" sldId="259"/>
            <ac:picMk id="7" creationId="{05E9E768-BBFD-4F81-A608-A8DF0C3CC219}"/>
          </ac:picMkLst>
        </pc:picChg>
        <pc:picChg chg="add mod">
          <ac:chgData name="Marlice de Souza Nobre" userId="48ffe1f8-03d6-4e3e-9256-765472acc6a9" providerId="ADAL" clId="{7636BEAA-FEB2-43BE-81BC-5FB56D502B8A}" dt="2022-06-21T14:33:05.720" v="186" actId="14100"/>
          <ac:picMkLst>
            <pc:docMk/>
            <pc:sldMk cId="0" sldId="259"/>
            <ac:picMk id="9" creationId="{CF2500B5-E875-4AC5-A433-DE2106DD9764}"/>
          </ac:picMkLst>
        </pc:picChg>
      </pc:sldChg>
      <pc:sldChg chg="addSp delSp modSp mod">
        <pc:chgData name="Marlice de Souza Nobre" userId="48ffe1f8-03d6-4e3e-9256-765472acc6a9" providerId="ADAL" clId="{7636BEAA-FEB2-43BE-81BC-5FB56D502B8A}" dt="2022-06-23T15:50:35.227" v="1346" actId="1076"/>
        <pc:sldMkLst>
          <pc:docMk/>
          <pc:sldMk cId="0" sldId="260"/>
        </pc:sldMkLst>
        <pc:spChg chg="add mod">
          <ac:chgData name="Marlice de Souza Nobre" userId="48ffe1f8-03d6-4e3e-9256-765472acc6a9" providerId="ADAL" clId="{7636BEAA-FEB2-43BE-81BC-5FB56D502B8A}" dt="2022-06-23T14:36:29.708" v="1071" actId="6549"/>
          <ac:spMkLst>
            <pc:docMk/>
            <pc:sldMk cId="0" sldId="260"/>
            <ac:spMk id="9" creationId="{6ACC989F-C9B2-4C35-9740-1086405BEDD3}"/>
          </ac:spMkLst>
        </pc:spChg>
        <pc:spChg chg="add mod">
          <ac:chgData name="Marlice de Souza Nobre" userId="48ffe1f8-03d6-4e3e-9256-765472acc6a9" providerId="ADAL" clId="{7636BEAA-FEB2-43BE-81BC-5FB56D502B8A}" dt="2022-06-23T14:36:48.956" v="1078" actId="14100"/>
          <ac:spMkLst>
            <pc:docMk/>
            <pc:sldMk cId="0" sldId="260"/>
            <ac:spMk id="12" creationId="{DB6F1EC9-5F66-4525-895C-133D4362F16A}"/>
          </ac:spMkLst>
        </pc:spChg>
        <pc:spChg chg="add mod">
          <ac:chgData name="Marlice de Souza Nobre" userId="48ffe1f8-03d6-4e3e-9256-765472acc6a9" providerId="ADAL" clId="{7636BEAA-FEB2-43BE-81BC-5FB56D502B8A}" dt="2022-06-23T14:36:32.631" v="1072" actId="6549"/>
          <ac:spMkLst>
            <pc:docMk/>
            <pc:sldMk cId="0" sldId="260"/>
            <ac:spMk id="15" creationId="{58E5AC2B-D808-4369-B4B3-701DC6C60A2A}"/>
          </ac:spMkLst>
        </pc:spChg>
        <pc:spChg chg="add mod">
          <ac:chgData name="Marlice de Souza Nobre" userId="48ffe1f8-03d6-4e3e-9256-765472acc6a9" providerId="ADAL" clId="{7636BEAA-FEB2-43BE-81BC-5FB56D502B8A}" dt="2022-06-23T14:36:41.521" v="1075" actId="1076"/>
          <ac:spMkLst>
            <pc:docMk/>
            <pc:sldMk cId="0" sldId="260"/>
            <ac:spMk id="19" creationId="{035D2BDB-59E9-4961-B83B-FF66C74F0687}"/>
          </ac:spMkLst>
        </pc:spChg>
        <pc:spChg chg="mod">
          <ac:chgData name="Marlice de Souza Nobre" userId="48ffe1f8-03d6-4e3e-9256-765472acc6a9" providerId="ADAL" clId="{7636BEAA-FEB2-43BE-81BC-5FB56D502B8A}" dt="2022-06-23T14:18:44.710" v="965" actId="5793"/>
          <ac:spMkLst>
            <pc:docMk/>
            <pc:sldMk cId="0" sldId="260"/>
            <ac:spMk id="112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3T14:03:29.661" v="549" actId="14100"/>
          <ac:spMkLst>
            <pc:docMk/>
            <pc:sldMk cId="0" sldId="260"/>
            <ac:spMk id="114" creationId="{00000000-0000-0000-0000-000000000000}"/>
          </ac:spMkLst>
        </pc:spChg>
        <pc:spChg chg="del">
          <ac:chgData name="Marlice de Souza Nobre" userId="48ffe1f8-03d6-4e3e-9256-765472acc6a9" providerId="ADAL" clId="{7636BEAA-FEB2-43BE-81BC-5FB56D502B8A}" dt="2022-06-23T14:10:32.776" v="825" actId="478"/>
          <ac:spMkLst>
            <pc:docMk/>
            <pc:sldMk cId="0" sldId="260"/>
            <ac:spMk id="115" creationId="{00000000-0000-0000-0000-000000000000}"/>
          </ac:spMkLst>
        </pc:spChg>
        <pc:picChg chg="add mod">
          <ac:chgData name="Marlice de Souza Nobre" userId="48ffe1f8-03d6-4e3e-9256-765472acc6a9" providerId="ADAL" clId="{7636BEAA-FEB2-43BE-81BC-5FB56D502B8A}" dt="2022-06-23T14:23:05.540" v="1004" actId="1076"/>
          <ac:picMkLst>
            <pc:docMk/>
            <pc:sldMk cId="0" sldId="260"/>
            <ac:picMk id="3" creationId="{718951B1-0A84-4232-BE41-E466877DD96B}"/>
          </ac:picMkLst>
        </pc:picChg>
        <pc:picChg chg="add mod">
          <ac:chgData name="Marlice de Souza Nobre" userId="48ffe1f8-03d6-4e3e-9256-765472acc6a9" providerId="ADAL" clId="{7636BEAA-FEB2-43BE-81BC-5FB56D502B8A}" dt="2022-06-23T15:50:35.227" v="1346" actId="1076"/>
          <ac:picMkLst>
            <pc:docMk/>
            <pc:sldMk cId="0" sldId="260"/>
            <ac:picMk id="4" creationId="{EBA86FBD-33FA-4DC1-A4CB-A1DD05970DEC}"/>
          </ac:picMkLst>
        </pc:picChg>
        <pc:picChg chg="add mod">
          <ac:chgData name="Marlice de Souza Nobre" userId="48ffe1f8-03d6-4e3e-9256-765472acc6a9" providerId="ADAL" clId="{7636BEAA-FEB2-43BE-81BC-5FB56D502B8A}" dt="2022-06-23T14:36:51.289" v="1079" actId="1076"/>
          <ac:picMkLst>
            <pc:docMk/>
            <pc:sldMk cId="0" sldId="260"/>
            <ac:picMk id="6" creationId="{E91DBCC6-946C-4254-86BE-A29D2157D93D}"/>
          </ac:picMkLst>
        </pc:picChg>
        <pc:picChg chg="add mod">
          <ac:chgData name="Marlice de Souza Nobre" userId="48ffe1f8-03d6-4e3e-9256-765472acc6a9" providerId="ADAL" clId="{7636BEAA-FEB2-43BE-81BC-5FB56D502B8A}" dt="2022-06-23T14:23:07.725" v="1005" actId="1076"/>
          <ac:picMkLst>
            <pc:docMk/>
            <pc:sldMk cId="0" sldId="260"/>
            <ac:picMk id="8" creationId="{5CC49F0F-B5E8-4B6A-AF64-E4FC117DE318}"/>
          </ac:picMkLst>
        </pc:picChg>
        <pc:picChg chg="add del mod">
          <ac:chgData name="Marlice de Souza Nobre" userId="48ffe1f8-03d6-4e3e-9256-765472acc6a9" providerId="ADAL" clId="{7636BEAA-FEB2-43BE-81BC-5FB56D502B8A}" dt="2022-06-23T15:50:26.124" v="1344" actId="478"/>
          <ac:picMkLst>
            <pc:docMk/>
            <pc:sldMk cId="0" sldId="260"/>
            <ac:picMk id="11" creationId="{897A4C35-3311-4787-830A-BF5BBD952445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4:55:32.657" v="1187" actId="1076"/>
        <pc:sldMkLst>
          <pc:docMk/>
          <pc:sldMk cId="4251156638" sldId="261"/>
        </pc:sldMkLst>
        <pc:spChg chg="mod">
          <ac:chgData name="Marlice de Souza Nobre" userId="48ffe1f8-03d6-4e3e-9256-765472acc6a9" providerId="ADAL" clId="{7636BEAA-FEB2-43BE-81BC-5FB56D502B8A}" dt="2022-06-23T14:10:06.875" v="820" actId="20577"/>
          <ac:spMkLst>
            <pc:docMk/>
            <pc:sldMk cId="4251156638" sldId="261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1T14:33:49.270" v="189"/>
          <ac:spMkLst>
            <pc:docMk/>
            <pc:sldMk cId="4251156638" sldId="261"/>
            <ac:spMk id="106" creationId="{00000000-0000-0000-0000-000000000000}"/>
          </ac:spMkLst>
        </pc:spChg>
        <pc:picChg chg="del">
          <ac:chgData name="Marlice de Souza Nobre" userId="48ffe1f8-03d6-4e3e-9256-765472acc6a9" providerId="ADAL" clId="{7636BEAA-FEB2-43BE-81BC-5FB56D502B8A}" dt="2022-06-21T15:03:45.584" v="195" actId="478"/>
          <ac:picMkLst>
            <pc:docMk/>
            <pc:sldMk cId="4251156638" sldId="261"/>
            <ac:picMk id="3" creationId="{2B185375-E670-43DB-8D10-1FB1A468EC19}"/>
          </ac:picMkLst>
        </pc:picChg>
        <pc:picChg chg="add del mod">
          <ac:chgData name="Marlice de Souza Nobre" userId="48ffe1f8-03d6-4e3e-9256-765472acc6a9" providerId="ADAL" clId="{7636BEAA-FEB2-43BE-81BC-5FB56D502B8A}" dt="2022-06-23T14:44:52.356" v="1139" actId="478"/>
          <ac:picMkLst>
            <pc:docMk/>
            <pc:sldMk cId="4251156638" sldId="261"/>
            <ac:picMk id="3" creationId="{4696F9E8-C06E-4822-A6D7-424667A484A9}"/>
          </ac:picMkLst>
        </pc:picChg>
        <pc:picChg chg="add mod">
          <ac:chgData name="Marlice de Souza Nobre" userId="48ffe1f8-03d6-4e3e-9256-765472acc6a9" providerId="ADAL" clId="{7636BEAA-FEB2-43BE-81BC-5FB56D502B8A}" dt="2022-06-23T14:44:35.346" v="1129" actId="1076"/>
          <ac:picMkLst>
            <pc:docMk/>
            <pc:sldMk cId="4251156638" sldId="261"/>
            <ac:picMk id="4" creationId="{23E155C6-CE9C-4A34-AAC0-96D9109C9A0A}"/>
          </ac:picMkLst>
        </pc:picChg>
        <pc:picChg chg="del">
          <ac:chgData name="Marlice de Souza Nobre" userId="48ffe1f8-03d6-4e3e-9256-765472acc6a9" providerId="ADAL" clId="{7636BEAA-FEB2-43BE-81BC-5FB56D502B8A}" dt="2022-06-21T15:03:46.143" v="196" actId="478"/>
          <ac:picMkLst>
            <pc:docMk/>
            <pc:sldMk cId="4251156638" sldId="261"/>
            <ac:picMk id="5" creationId="{34E554CE-8BF1-42D4-BF6E-6EEA8D6E7F5C}"/>
          </ac:picMkLst>
        </pc:picChg>
        <pc:picChg chg="add del mod">
          <ac:chgData name="Marlice de Souza Nobre" userId="48ffe1f8-03d6-4e3e-9256-765472acc6a9" providerId="ADAL" clId="{7636BEAA-FEB2-43BE-81BC-5FB56D502B8A}" dt="2022-06-23T14:48:24.593" v="1147" actId="478"/>
          <ac:picMkLst>
            <pc:docMk/>
            <pc:sldMk cId="4251156638" sldId="261"/>
            <ac:picMk id="6" creationId="{E1562AA0-DFA1-498D-BDFE-10FF1D31022F}"/>
          </ac:picMkLst>
        </pc:picChg>
        <pc:picChg chg="del">
          <ac:chgData name="Marlice de Souza Nobre" userId="48ffe1f8-03d6-4e3e-9256-765472acc6a9" providerId="ADAL" clId="{7636BEAA-FEB2-43BE-81BC-5FB56D502B8A}" dt="2022-06-21T15:03:46.786" v="197" actId="478"/>
          <ac:picMkLst>
            <pc:docMk/>
            <pc:sldMk cId="4251156638" sldId="261"/>
            <ac:picMk id="7" creationId="{05E9E768-BBFD-4F81-A608-A8DF0C3CC219}"/>
          </ac:picMkLst>
        </pc:picChg>
        <pc:picChg chg="add mod">
          <ac:chgData name="Marlice de Souza Nobre" userId="48ffe1f8-03d6-4e3e-9256-765472acc6a9" providerId="ADAL" clId="{7636BEAA-FEB2-43BE-81BC-5FB56D502B8A}" dt="2022-06-23T14:55:32.657" v="1187" actId="1076"/>
          <ac:picMkLst>
            <pc:docMk/>
            <pc:sldMk cId="4251156638" sldId="261"/>
            <ac:picMk id="8" creationId="{36CF200F-F527-450B-99C7-992C8E399079}"/>
          </ac:picMkLst>
        </pc:picChg>
        <pc:picChg chg="del">
          <ac:chgData name="Marlice de Souza Nobre" userId="48ffe1f8-03d6-4e3e-9256-765472acc6a9" providerId="ADAL" clId="{7636BEAA-FEB2-43BE-81BC-5FB56D502B8A}" dt="2022-06-21T15:03:48.047" v="198" actId="478"/>
          <ac:picMkLst>
            <pc:docMk/>
            <pc:sldMk cId="4251156638" sldId="261"/>
            <ac:picMk id="9" creationId="{CF2500B5-E875-4AC5-A433-DE2106DD9764}"/>
          </ac:picMkLst>
        </pc:picChg>
        <pc:picChg chg="add mod">
          <ac:chgData name="Marlice de Souza Nobre" userId="48ffe1f8-03d6-4e3e-9256-765472acc6a9" providerId="ADAL" clId="{7636BEAA-FEB2-43BE-81BC-5FB56D502B8A}" dt="2022-06-23T14:55:10.490" v="1183" actId="14100"/>
          <ac:picMkLst>
            <pc:docMk/>
            <pc:sldMk cId="4251156638" sldId="261"/>
            <ac:picMk id="9" creationId="{E3899561-87EF-41A4-ABC0-A7088C43888A}"/>
          </ac:picMkLst>
        </pc:picChg>
        <pc:picChg chg="add mod">
          <ac:chgData name="Marlice de Souza Nobre" userId="48ffe1f8-03d6-4e3e-9256-765472acc6a9" providerId="ADAL" clId="{7636BEAA-FEB2-43BE-81BC-5FB56D502B8A}" dt="2022-06-23T14:55:04.641" v="1181" actId="1076"/>
          <ac:picMkLst>
            <pc:docMk/>
            <pc:sldMk cId="4251156638" sldId="261"/>
            <ac:picMk id="11" creationId="{F85BEB62-EF6A-4D19-BBA9-A806FDF82129}"/>
          </ac:picMkLst>
        </pc:picChg>
        <pc:picChg chg="add mod">
          <ac:chgData name="Marlice de Souza Nobre" userId="48ffe1f8-03d6-4e3e-9256-765472acc6a9" providerId="ADAL" clId="{7636BEAA-FEB2-43BE-81BC-5FB56D502B8A}" dt="2022-06-23T14:55:29.799" v="1186" actId="1076"/>
          <ac:picMkLst>
            <pc:docMk/>
            <pc:sldMk cId="4251156638" sldId="261"/>
            <ac:picMk id="12" creationId="{BB14D80F-65AB-4703-8206-9F69A212905E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5:24:45.389" v="1340" actId="113"/>
        <pc:sldMkLst>
          <pc:docMk/>
          <pc:sldMk cId="1723094159" sldId="262"/>
        </pc:sldMkLst>
        <pc:spChg chg="add mod">
          <ac:chgData name="Marlice de Souza Nobre" userId="48ffe1f8-03d6-4e3e-9256-765472acc6a9" providerId="ADAL" clId="{7636BEAA-FEB2-43BE-81BC-5FB56D502B8A}" dt="2022-06-23T15:24:45.389" v="1340" actId="113"/>
          <ac:spMkLst>
            <pc:docMk/>
            <pc:sldMk cId="1723094159" sldId="262"/>
            <ac:spMk id="8" creationId="{193B8981-2094-42B4-A47F-B201BA772FCC}"/>
          </ac:spMkLst>
        </pc:spChg>
        <pc:spChg chg="del mod">
          <ac:chgData name="Marlice de Souza Nobre" userId="48ffe1f8-03d6-4e3e-9256-765472acc6a9" providerId="ADAL" clId="{7636BEAA-FEB2-43BE-81BC-5FB56D502B8A}" dt="2022-06-23T14:52:37.123" v="1161" actId="478"/>
          <ac:spMkLst>
            <pc:docMk/>
            <pc:sldMk cId="1723094159" sldId="262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2T14:31:03.696" v="214" actId="1076"/>
          <ac:spMkLst>
            <pc:docMk/>
            <pc:sldMk cId="1723094159" sldId="262"/>
            <ac:spMk id="106" creationId="{00000000-0000-0000-0000-000000000000}"/>
          </ac:spMkLst>
        </pc:spChg>
        <pc:picChg chg="add mod">
          <ac:chgData name="Marlice de Souza Nobre" userId="48ffe1f8-03d6-4e3e-9256-765472acc6a9" providerId="ADAL" clId="{7636BEAA-FEB2-43BE-81BC-5FB56D502B8A}" dt="2022-06-23T14:52:56.585" v="1167" actId="1076"/>
          <ac:picMkLst>
            <pc:docMk/>
            <pc:sldMk cId="1723094159" sldId="262"/>
            <ac:picMk id="3" creationId="{F69BB6E8-9D45-487D-B9C0-0E823690BF58}"/>
          </ac:picMkLst>
        </pc:picChg>
        <pc:picChg chg="del">
          <ac:chgData name="Marlice de Souza Nobre" userId="48ffe1f8-03d6-4e3e-9256-765472acc6a9" providerId="ADAL" clId="{7636BEAA-FEB2-43BE-81BC-5FB56D502B8A}" dt="2022-06-22T15:11:34.270" v="242" actId="478"/>
          <ac:picMkLst>
            <pc:docMk/>
            <pc:sldMk cId="1723094159" sldId="262"/>
            <ac:picMk id="4" creationId="{23E155C6-CE9C-4A34-AAC0-96D9109C9A0A}"/>
          </ac:picMkLst>
        </pc:picChg>
        <pc:picChg chg="add mod">
          <ac:chgData name="Marlice de Souza Nobre" userId="48ffe1f8-03d6-4e3e-9256-765472acc6a9" providerId="ADAL" clId="{7636BEAA-FEB2-43BE-81BC-5FB56D502B8A}" dt="2022-06-23T14:52:58.785" v="1168" actId="1076"/>
          <ac:picMkLst>
            <pc:docMk/>
            <pc:sldMk cId="1723094159" sldId="262"/>
            <ac:picMk id="5" creationId="{7EE974F9-E09A-4AA0-BA60-90A26DE85F6F}"/>
          </ac:picMkLst>
        </pc:picChg>
        <pc:picChg chg="del">
          <ac:chgData name="Marlice de Souza Nobre" userId="48ffe1f8-03d6-4e3e-9256-765472acc6a9" providerId="ADAL" clId="{7636BEAA-FEB2-43BE-81BC-5FB56D502B8A}" dt="2022-06-22T15:11:34.798" v="243" actId="478"/>
          <ac:picMkLst>
            <pc:docMk/>
            <pc:sldMk cId="1723094159" sldId="262"/>
            <ac:picMk id="8" creationId="{36CF200F-F527-450B-99C7-992C8E399079}"/>
          </ac:picMkLst>
        </pc:picChg>
        <pc:picChg chg="del">
          <ac:chgData name="Marlice de Souza Nobre" userId="48ffe1f8-03d6-4e3e-9256-765472acc6a9" providerId="ADAL" clId="{7636BEAA-FEB2-43BE-81BC-5FB56D502B8A}" dt="2022-06-22T15:11:36.158" v="244" actId="478"/>
          <ac:picMkLst>
            <pc:docMk/>
            <pc:sldMk cId="1723094159" sldId="262"/>
            <ac:picMk id="11" creationId="{F85BEB62-EF6A-4D19-BBA9-A806FDF82129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3:32:05.384" v="373" actId="14100"/>
        <pc:sldMkLst>
          <pc:docMk/>
          <pc:sldMk cId="1926191357" sldId="263"/>
        </pc:sldMkLst>
        <pc:spChg chg="mod">
          <ac:chgData name="Marlice de Souza Nobre" userId="48ffe1f8-03d6-4e3e-9256-765472acc6a9" providerId="ADAL" clId="{7636BEAA-FEB2-43BE-81BC-5FB56D502B8A}" dt="2022-06-23T13:26:23.481" v="360" actId="113"/>
          <ac:spMkLst>
            <pc:docMk/>
            <pc:sldMk cId="1926191357" sldId="263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3T13:18:10.225" v="344" actId="1076"/>
          <ac:spMkLst>
            <pc:docMk/>
            <pc:sldMk cId="1926191357" sldId="263"/>
            <ac:spMk id="106" creationId="{00000000-0000-0000-0000-000000000000}"/>
          </ac:spMkLst>
        </pc:spChg>
        <pc:picChg chg="del">
          <ac:chgData name="Marlice de Souza Nobre" userId="48ffe1f8-03d6-4e3e-9256-765472acc6a9" providerId="ADAL" clId="{7636BEAA-FEB2-43BE-81BC-5FB56D502B8A}" dt="2022-06-23T13:18:12.258" v="345" actId="478"/>
          <ac:picMkLst>
            <pc:docMk/>
            <pc:sldMk cId="1926191357" sldId="263"/>
            <ac:picMk id="3" creationId="{F69BB6E8-9D45-487D-B9C0-0E823690BF58}"/>
          </ac:picMkLst>
        </pc:picChg>
        <pc:picChg chg="add del">
          <ac:chgData name="Marlice de Souza Nobre" userId="48ffe1f8-03d6-4e3e-9256-765472acc6a9" providerId="ADAL" clId="{7636BEAA-FEB2-43BE-81BC-5FB56D502B8A}" dt="2022-06-23T13:17:48.825" v="341" actId="478"/>
          <ac:picMkLst>
            <pc:docMk/>
            <pc:sldMk cId="1926191357" sldId="263"/>
            <ac:picMk id="4" creationId="{50EB5B70-1646-46DF-8C31-1B5A1C2E1DB2}"/>
          </ac:picMkLst>
        </pc:picChg>
        <pc:picChg chg="del">
          <ac:chgData name="Marlice de Souza Nobre" userId="48ffe1f8-03d6-4e3e-9256-765472acc6a9" providerId="ADAL" clId="{7636BEAA-FEB2-43BE-81BC-5FB56D502B8A}" dt="2022-06-23T13:18:12.808" v="346" actId="478"/>
          <ac:picMkLst>
            <pc:docMk/>
            <pc:sldMk cId="1926191357" sldId="263"/>
            <ac:picMk id="5" creationId="{7EE974F9-E09A-4AA0-BA60-90A26DE85F6F}"/>
          </ac:picMkLst>
        </pc:picChg>
        <pc:picChg chg="add mod">
          <ac:chgData name="Marlice de Souza Nobre" userId="48ffe1f8-03d6-4e3e-9256-765472acc6a9" providerId="ADAL" clId="{7636BEAA-FEB2-43BE-81BC-5FB56D502B8A}" dt="2022-06-23T13:23:55.152" v="356" actId="1076"/>
          <ac:picMkLst>
            <pc:docMk/>
            <pc:sldMk cId="1926191357" sldId="263"/>
            <ac:picMk id="7" creationId="{F15B2999-1655-4943-8F4D-FBE2A7B4BEE9}"/>
          </ac:picMkLst>
        </pc:picChg>
        <pc:picChg chg="add del mod">
          <ac:chgData name="Marlice de Souza Nobre" userId="48ffe1f8-03d6-4e3e-9256-765472acc6a9" providerId="ADAL" clId="{7636BEAA-FEB2-43BE-81BC-5FB56D502B8A}" dt="2022-06-23T13:31:55.688" v="367" actId="478"/>
          <ac:picMkLst>
            <pc:docMk/>
            <pc:sldMk cId="1926191357" sldId="263"/>
            <ac:picMk id="9" creationId="{CA7AA85C-0841-4D47-A097-D6CD061F0CAB}"/>
          </ac:picMkLst>
        </pc:picChg>
        <pc:picChg chg="add mod">
          <ac:chgData name="Marlice de Souza Nobre" userId="48ffe1f8-03d6-4e3e-9256-765472acc6a9" providerId="ADAL" clId="{7636BEAA-FEB2-43BE-81BC-5FB56D502B8A}" dt="2022-06-23T13:23:59.049" v="358" actId="1076"/>
          <ac:picMkLst>
            <pc:docMk/>
            <pc:sldMk cId="1926191357" sldId="263"/>
            <ac:picMk id="11" creationId="{E65AF0E3-E2F6-4E41-840F-4A13845E0724}"/>
          </ac:picMkLst>
        </pc:picChg>
        <pc:picChg chg="add mod">
          <ac:chgData name="Marlice de Souza Nobre" userId="48ffe1f8-03d6-4e3e-9256-765472acc6a9" providerId="ADAL" clId="{7636BEAA-FEB2-43BE-81BC-5FB56D502B8A}" dt="2022-06-23T13:32:05.384" v="373" actId="14100"/>
          <ac:picMkLst>
            <pc:docMk/>
            <pc:sldMk cId="1926191357" sldId="263"/>
            <ac:picMk id="13" creationId="{CE8B26CD-36CE-4BE1-B6EA-3B41D4A8E7AF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4:55:58.918" v="1188" actId="20577"/>
        <pc:sldMkLst>
          <pc:docMk/>
          <pc:sldMk cId="1672494443" sldId="264"/>
        </pc:sldMkLst>
        <pc:spChg chg="mod">
          <ac:chgData name="Marlice de Souza Nobre" userId="48ffe1f8-03d6-4e3e-9256-765472acc6a9" providerId="ADAL" clId="{7636BEAA-FEB2-43BE-81BC-5FB56D502B8A}" dt="2022-06-23T14:55:58.918" v="1188" actId="20577"/>
          <ac:spMkLst>
            <pc:docMk/>
            <pc:sldMk cId="1672494443" sldId="264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3T13:46:52.496" v="457"/>
          <ac:spMkLst>
            <pc:docMk/>
            <pc:sldMk cId="1672494443" sldId="264"/>
            <ac:spMk id="106" creationId="{00000000-0000-0000-0000-000000000000}"/>
          </ac:spMkLst>
        </pc:spChg>
        <pc:picChg chg="add del mod">
          <ac:chgData name="Marlice de Souza Nobre" userId="48ffe1f8-03d6-4e3e-9256-765472acc6a9" providerId="ADAL" clId="{7636BEAA-FEB2-43BE-81BC-5FB56D502B8A}" dt="2022-06-23T13:44:59.520" v="450" actId="478"/>
          <ac:picMkLst>
            <pc:docMk/>
            <pc:sldMk cId="1672494443" sldId="264"/>
            <ac:picMk id="3" creationId="{ED0C8B9C-0E56-4524-A85F-736D338F431A}"/>
          </ac:picMkLst>
        </pc:picChg>
        <pc:picChg chg="add mod">
          <ac:chgData name="Marlice de Souza Nobre" userId="48ffe1f8-03d6-4e3e-9256-765472acc6a9" providerId="ADAL" clId="{7636BEAA-FEB2-43BE-81BC-5FB56D502B8A}" dt="2022-06-23T13:38:30.760" v="447" actId="14100"/>
          <ac:picMkLst>
            <pc:docMk/>
            <pc:sldMk cId="1672494443" sldId="264"/>
            <ac:picMk id="5" creationId="{7D71337D-F38F-4954-8753-B78B12C32242}"/>
          </ac:picMkLst>
        </pc:picChg>
        <pc:picChg chg="del">
          <ac:chgData name="Marlice de Souza Nobre" userId="48ffe1f8-03d6-4e3e-9256-765472acc6a9" providerId="ADAL" clId="{7636BEAA-FEB2-43BE-81BC-5FB56D502B8A}" dt="2022-06-23T13:31:51.284" v="366" actId="478"/>
          <ac:picMkLst>
            <pc:docMk/>
            <pc:sldMk cId="1672494443" sldId="264"/>
            <ac:picMk id="7" creationId="{F15B2999-1655-4943-8F4D-FBE2A7B4BEE9}"/>
          </ac:picMkLst>
        </pc:picChg>
        <pc:picChg chg="add mod">
          <ac:chgData name="Marlice de Souza Nobre" userId="48ffe1f8-03d6-4e3e-9256-765472acc6a9" providerId="ADAL" clId="{7636BEAA-FEB2-43BE-81BC-5FB56D502B8A}" dt="2022-06-23T13:44:58.367" v="449" actId="1076"/>
          <ac:picMkLst>
            <pc:docMk/>
            <pc:sldMk cId="1672494443" sldId="264"/>
            <ac:picMk id="8" creationId="{4C53B776-9798-49FF-8F8A-210FD6FA68E6}"/>
          </ac:picMkLst>
        </pc:picChg>
        <pc:picChg chg="del">
          <ac:chgData name="Marlice de Souza Nobre" userId="48ffe1f8-03d6-4e3e-9256-765472acc6a9" providerId="ADAL" clId="{7636BEAA-FEB2-43BE-81BC-5FB56D502B8A}" dt="2022-06-23T13:32:09.092" v="374" actId="478"/>
          <ac:picMkLst>
            <pc:docMk/>
            <pc:sldMk cId="1672494443" sldId="264"/>
            <ac:picMk id="9" creationId="{CA7AA85C-0841-4D47-A097-D6CD061F0CAB}"/>
          </ac:picMkLst>
        </pc:picChg>
        <pc:picChg chg="del">
          <ac:chgData name="Marlice de Souza Nobre" userId="48ffe1f8-03d6-4e3e-9256-765472acc6a9" providerId="ADAL" clId="{7636BEAA-FEB2-43BE-81BC-5FB56D502B8A}" dt="2022-06-23T13:32:10.036" v="375" actId="478"/>
          <ac:picMkLst>
            <pc:docMk/>
            <pc:sldMk cId="1672494443" sldId="264"/>
            <ac:picMk id="11" creationId="{E65AF0E3-E2F6-4E41-840F-4A13845E0724}"/>
          </ac:picMkLst>
        </pc:picChg>
        <pc:picChg chg="add mod">
          <ac:chgData name="Marlice de Souza Nobre" userId="48ffe1f8-03d6-4e3e-9256-765472acc6a9" providerId="ADAL" clId="{7636BEAA-FEB2-43BE-81BC-5FB56D502B8A}" dt="2022-06-23T13:45:55.895" v="452" actId="1076"/>
          <ac:picMkLst>
            <pc:docMk/>
            <pc:sldMk cId="1672494443" sldId="264"/>
            <ac:picMk id="12" creationId="{CEA371AE-3AE6-4EDD-995D-70C9E35574BF}"/>
          </ac:picMkLst>
        </pc:picChg>
        <pc:picChg chg="add del">
          <ac:chgData name="Marlice de Souza Nobre" userId="48ffe1f8-03d6-4e3e-9256-765472acc6a9" providerId="ADAL" clId="{7636BEAA-FEB2-43BE-81BC-5FB56D502B8A}" dt="2022-06-23T13:46:21.469" v="454" actId="478"/>
          <ac:picMkLst>
            <pc:docMk/>
            <pc:sldMk cId="1672494443" sldId="264"/>
            <ac:picMk id="14" creationId="{F90F5FB9-73BE-47F8-8505-408EEF59ADC4}"/>
          </ac:picMkLst>
        </pc:picChg>
        <pc:picChg chg="add del">
          <ac:chgData name="Marlice de Souza Nobre" userId="48ffe1f8-03d6-4e3e-9256-765472acc6a9" providerId="ADAL" clId="{7636BEAA-FEB2-43BE-81BC-5FB56D502B8A}" dt="2022-06-23T13:46:38.185" v="456" actId="478"/>
          <ac:picMkLst>
            <pc:docMk/>
            <pc:sldMk cId="1672494443" sldId="264"/>
            <ac:picMk id="16" creationId="{2E5B2F9C-E438-4FEB-B481-B0F15820886C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4:57:05.430" v="1193"/>
        <pc:sldMkLst>
          <pc:docMk/>
          <pc:sldMk cId="3572856240" sldId="265"/>
        </pc:sldMkLst>
        <pc:spChg chg="mod">
          <ac:chgData name="Marlice de Souza Nobre" userId="48ffe1f8-03d6-4e3e-9256-765472acc6a9" providerId="ADAL" clId="{7636BEAA-FEB2-43BE-81BC-5FB56D502B8A}" dt="2022-06-23T14:57:05.430" v="1193"/>
          <ac:spMkLst>
            <pc:docMk/>
            <pc:sldMk cId="3572856240" sldId="265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636BEAA-FEB2-43BE-81BC-5FB56D502B8A}" dt="2022-06-23T13:47:16.073" v="459"/>
          <ac:spMkLst>
            <pc:docMk/>
            <pc:sldMk cId="3572856240" sldId="265"/>
            <ac:spMk id="106" creationId="{00000000-0000-0000-0000-000000000000}"/>
          </ac:spMkLst>
        </pc:spChg>
        <pc:picChg chg="add mod">
          <ac:chgData name="Marlice de Souza Nobre" userId="48ffe1f8-03d6-4e3e-9256-765472acc6a9" providerId="ADAL" clId="{7636BEAA-FEB2-43BE-81BC-5FB56D502B8A}" dt="2022-06-23T14:01:32.110" v="534" actId="1076"/>
          <ac:picMkLst>
            <pc:docMk/>
            <pc:sldMk cId="3572856240" sldId="265"/>
            <ac:picMk id="3" creationId="{5162F427-CEFC-400F-A13A-F6C0968C2A8B}"/>
          </ac:picMkLst>
        </pc:picChg>
        <pc:picChg chg="add del">
          <ac:chgData name="Marlice de Souza Nobre" userId="48ffe1f8-03d6-4e3e-9256-765472acc6a9" providerId="ADAL" clId="{7636BEAA-FEB2-43BE-81BC-5FB56D502B8A}" dt="2022-06-23T14:56:36.549" v="1190" actId="478"/>
          <ac:picMkLst>
            <pc:docMk/>
            <pc:sldMk cId="3572856240" sldId="265"/>
            <ac:picMk id="4" creationId="{57DF8E4E-C8CE-40AC-8575-CC4C2991B9DE}"/>
          </ac:picMkLst>
        </pc:picChg>
        <pc:picChg chg="del">
          <ac:chgData name="Marlice de Souza Nobre" userId="48ffe1f8-03d6-4e3e-9256-765472acc6a9" providerId="ADAL" clId="{7636BEAA-FEB2-43BE-81BC-5FB56D502B8A}" dt="2022-06-23T13:47:18.608" v="461" actId="478"/>
          <ac:picMkLst>
            <pc:docMk/>
            <pc:sldMk cId="3572856240" sldId="265"/>
            <ac:picMk id="5" creationId="{7D71337D-F38F-4954-8753-B78B12C32242}"/>
          </ac:picMkLst>
        </pc:picChg>
        <pc:picChg chg="add mod">
          <ac:chgData name="Marlice de Souza Nobre" userId="48ffe1f8-03d6-4e3e-9256-765472acc6a9" providerId="ADAL" clId="{7636BEAA-FEB2-43BE-81BC-5FB56D502B8A}" dt="2022-06-23T14:02:52.565" v="545" actId="14100"/>
          <ac:picMkLst>
            <pc:docMk/>
            <pc:sldMk cId="3572856240" sldId="265"/>
            <ac:picMk id="6" creationId="{B8B58C50-DB50-4755-B1D2-073AF2401AF5}"/>
          </ac:picMkLst>
        </pc:picChg>
        <pc:picChg chg="add del">
          <ac:chgData name="Marlice de Souza Nobre" userId="48ffe1f8-03d6-4e3e-9256-765472acc6a9" providerId="ADAL" clId="{7636BEAA-FEB2-43BE-81BC-5FB56D502B8A}" dt="2022-06-23T14:56:50.051" v="1192" actId="478"/>
          <ac:picMkLst>
            <pc:docMk/>
            <pc:sldMk cId="3572856240" sldId="265"/>
            <ac:picMk id="7" creationId="{B293449E-C119-44F9-A2DB-1D05C61C7B22}"/>
          </ac:picMkLst>
        </pc:picChg>
        <pc:picChg chg="del">
          <ac:chgData name="Marlice de Souza Nobre" userId="48ffe1f8-03d6-4e3e-9256-765472acc6a9" providerId="ADAL" clId="{7636BEAA-FEB2-43BE-81BC-5FB56D502B8A}" dt="2022-06-23T13:47:19.204" v="462" actId="478"/>
          <ac:picMkLst>
            <pc:docMk/>
            <pc:sldMk cId="3572856240" sldId="265"/>
            <ac:picMk id="8" creationId="{4C53B776-9798-49FF-8F8A-210FD6FA68E6}"/>
          </ac:picMkLst>
        </pc:picChg>
        <pc:picChg chg="add mod">
          <ac:chgData name="Marlice de Souza Nobre" userId="48ffe1f8-03d6-4e3e-9256-765472acc6a9" providerId="ADAL" clId="{7636BEAA-FEB2-43BE-81BC-5FB56D502B8A}" dt="2022-06-23T14:03:01.614" v="547" actId="1076"/>
          <ac:picMkLst>
            <pc:docMk/>
            <pc:sldMk cId="3572856240" sldId="265"/>
            <ac:picMk id="9" creationId="{FBCAF718-B0C6-40EE-9E35-E063D02F9A2A}"/>
          </ac:picMkLst>
        </pc:picChg>
        <pc:picChg chg="add mod">
          <ac:chgData name="Marlice de Souza Nobre" userId="48ffe1f8-03d6-4e3e-9256-765472acc6a9" providerId="ADAL" clId="{7636BEAA-FEB2-43BE-81BC-5FB56D502B8A}" dt="2022-06-23T14:03:03.933" v="548" actId="14100"/>
          <ac:picMkLst>
            <pc:docMk/>
            <pc:sldMk cId="3572856240" sldId="265"/>
            <ac:picMk id="11" creationId="{79EB61A6-E8E4-4F21-996F-6A0AA4288B33}"/>
          </ac:picMkLst>
        </pc:picChg>
        <pc:picChg chg="del">
          <ac:chgData name="Marlice de Souza Nobre" userId="48ffe1f8-03d6-4e3e-9256-765472acc6a9" providerId="ADAL" clId="{7636BEAA-FEB2-43BE-81BC-5FB56D502B8A}" dt="2022-06-23T13:47:17.871" v="460" actId="478"/>
          <ac:picMkLst>
            <pc:docMk/>
            <pc:sldMk cId="3572856240" sldId="265"/>
            <ac:picMk id="12" creationId="{CEA371AE-3AE6-4EDD-995D-70C9E35574BF}"/>
          </ac:picMkLst>
        </pc:picChg>
      </pc:sldChg>
      <pc:sldChg chg="addSp delSp modSp add mod">
        <pc:chgData name="Marlice de Souza Nobre" userId="48ffe1f8-03d6-4e3e-9256-765472acc6a9" providerId="ADAL" clId="{7636BEAA-FEB2-43BE-81BC-5FB56D502B8A}" dt="2022-06-23T15:49:42.517" v="1343" actId="1076"/>
        <pc:sldMkLst>
          <pc:docMk/>
          <pc:sldMk cId="1432019754" sldId="266"/>
        </pc:sldMkLst>
        <pc:spChg chg="del mod">
          <ac:chgData name="Marlice de Souza Nobre" userId="48ffe1f8-03d6-4e3e-9256-765472acc6a9" providerId="ADAL" clId="{7636BEAA-FEB2-43BE-81BC-5FB56D502B8A}" dt="2022-06-23T14:42:31.283" v="1124" actId="478"/>
          <ac:spMkLst>
            <pc:docMk/>
            <pc:sldMk cId="1432019754" sldId="266"/>
            <ac:spMk id="9" creationId="{6ACC989F-C9B2-4C35-9740-1086405BEDD3}"/>
          </ac:spMkLst>
        </pc:spChg>
        <pc:spChg chg="del">
          <ac:chgData name="Marlice de Souza Nobre" userId="48ffe1f8-03d6-4e3e-9256-765472acc6a9" providerId="ADAL" clId="{7636BEAA-FEB2-43BE-81BC-5FB56D502B8A}" dt="2022-06-23T14:42:36.291" v="1127" actId="478"/>
          <ac:spMkLst>
            <pc:docMk/>
            <pc:sldMk cId="1432019754" sldId="266"/>
            <ac:spMk id="12" creationId="{DB6F1EC9-5F66-4525-895C-133D4362F16A}"/>
          </ac:spMkLst>
        </pc:spChg>
        <pc:spChg chg="del">
          <ac:chgData name="Marlice de Souza Nobre" userId="48ffe1f8-03d6-4e3e-9256-765472acc6a9" providerId="ADAL" clId="{7636BEAA-FEB2-43BE-81BC-5FB56D502B8A}" dt="2022-06-23T14:42:33.057" v="1125" actId="478"/>
          <ac:spMkLst>
            <pc:docMk/>
            <pc:sldMk cId="1432019754" sldId="266"/>
            <ac:spMk id="15" creationId="{58E5AC2B-D808-4369-B4B3-701DC6C60A2A}"/>
          </ac:spMkLst>
        </pc:spChg>
        <pc:spChg chg="del">
          <ac:chgData name="Marlice de Souza Nobre" userId="48ffe1f8-03d6-4e3e-9256-765472acc6a9" providerId="ADAL" clId="{7636BEAA-FEB2-43BE-81BC-5FB56D502B8A}" dt="2022-06-23T14:42:34.533" v="1126" actId="478"/>
          <ac:spMkLst>
            <pc:docMk/>
            <pc:sldMk cId="1432019754" sldId="266"/>
            <ac:spMk id="19" creationId="{035D2BDB-59E9-4961-B83B-FF66C74F0687}"/>
          </ac:spMkLst>
        </pc:spChg>
        <pc:spChg chg="add del mod">
          <ac:chgData name="Marlice de Souza Nobre" userId="48ffe1f8-03d6-4e3e-9256-765472acc6a9" providerId="ADAL" clId="{7636BEAA-FEB2-43BE-81BC-5FB56D502B8A}" dt="2022-06-23T15:49:42.517" v="1343" actId="1076"/>
          <ac:spMkLst>
            <pc:docMk/>
            <pc:sldMk cId="1432019754" sldId="266"/>
            <ac:spMk id="112" creationId="{00000000-0000-0000-0000-000000000000}"/>
          </ac:spMkLst>
        </pc:spChg>
        <pc:graphicFrameChg chg="add del">
          <ac:chgData name="Marlice de Souza Nobre" userId="48ffe1f8-03d6-4e3e-9256-765472acc6a9" providerId="ADAL" clId="{7636BEAA-FEB2-43BE-81BC-5FB56D502B8A}" dt="2022-06-23T15:23:07.533" v="1336" actId="26606"/>
          <ac:graphicFrameMkLst>
            <pc:docMk/>
            <pc:sldMk cId="1432019754" sldId="266"/>
            <ac:graphicFrameMk id="116" creationId="{AE3F2CE1-501C-CBF6-BB29-245A581B9D17}"/>
          </ac:graphicFrameMkLst>
        </pc:graphicFrameChg>
        <pc:picChg chg="del">
          <ac:chgData name="Marlice de Souza Nobre" userId="48ffe1f8-03d6-4e3e-9256-765472acc6a9" providerId="ADAL" clId="{7636BEAA-FEB2-43BE-81BC-5FB56D502B8A}" dt="2022-06-23T14:42:27.781" v="1119" actId="478"/>
          <ac:picMkLst>
            <pc:docMk/>
            <pc:sldMk cId="1432019754" sldId="266"/>
            <ac:picMk id="3" creationId="{718951B1-0A84-4232-BE41-E466877DD96B}"/>
          </ac:picMkLst>
        </pc:picChg>
        <pc:picChg chg="add del mod">
          <ac:chgData name="Marlice de Souza Nobre" userId="48ffe1f8-03d6-4e3e-9256-765472acc6a9" providerId="ADAL" clId="{7636BEAA-FEB2-43BE-81BC-5FB56D502B8A}" dt="2022-06-23T15:19:12.975" v="1320" actId="478"/>
          <ac:picMkLst>
            <pc:docMk/>
            <pc:sldMk cId="1432019754" sldId="266"/>
            <ac:picMk id="4" creationId="{2AF99779-76B7-49F3-AA0C-E2B8DE48399D}"/>
          </ac:picMkLst>
        </pc:picChg>
        <pc:picChg chg="del">
          <ac:chgData name="Marlice de Souza Nobre" userId="48ffe1f8-03d6-4e3e-9256-765472acc6a9" providerId="ADAL" clId="{7636BEAA-FEB2-43BE-81BC-5FB56D502B8A}" dt="2022-06-23T14:42:29.652" v="1122" actId="478"/>
          <ac:picMkLst>
            <pc:docMk/>
            <pc:sldMk cId="1432019754" sldId="266"/>
            <ac:picMk id="6" creationId="{E91DBCC6-946C-4254-86BE-A29D2157D93D}"/>
          </ac:picMkLst>
        </pc:picChg>
        <pc:picChg chg="add del mod">
          <ac:chgData name="Marlice de Souza Nobre" userId="48ffe1f8-03d6-4e3e-9256-765472acc6a9" providerId="ADAL" clId="{7636BEAA-FEB2-43BE-81BC-5FB56D502B8A}" dt="2022-06-23T15:19:13.648" v="1321" actId="478"/>
          <ac:picMkLst>
            <pc:docMk/>
            <pc:sldMk cId="1432019754" sldId="266"/>
            <ac:picMk id="7" creationId="{21CD1F2C-73BF-41E5-A1E8-236464CD4950}"/>
          </ac:picMkLst>
        </pc:picChg>
        <pc:picChg chg="del">
          <ac:chgData name="Marlice de Souza Nobre" userId="48ffe1f8-03d6-4e3e-9256-765472acc6a9" providerId="ADAL" clId="{7636BEAA-FEB2-43BE-81BC-5FB56D502B8A}" dt="2022-06-23T14:42:28.387" v="1120" actId="478"/>
          <ac:picMkLst>
            <pc:docMk/>
            <pc:sldMk cId="1432019754" sldId="266"/>
            <ac:picMk id="8" creationId="{5CC49F0F-B5E8-4B6A-AF64-E4FC117DE318}"/>
          </ac:picMkLst>
        </pc:picChg>
        <pc:picChg chg="del">
          <ac:chgData name="Marlice de Souza Nobre" userId="48ffe1f8-03d6-4e3e-9256-765472acc6a9" providerId="ADAL" clId="{7636BEAA-FEB2-43BE-81BC-5FB56D502B8A}" dt="2022-06-23T14:42:28.947" v="1121" actId="478"/>
          <ac:picMkLst>
            <pc:docMk/>
            <pc:sldMk cId="1432019754" sldId="266"/>
            <ac:picMk id="11" creationId="{897A4C35-3311-4787-830A-BF5BBD952445}"/>
          </ac:picMkLst>
        </pc:picChg>
        <pc:picChg chg="add del mod">
          <ac:chgData name="Marlice de Souza Nobre" userId="48ffe1f8-03d6-4e3e-9256-765472acc6a9" providerId="ADAL" clId="{7636BEAA-FEB2-43BE-81BC-5FB56D502B8A}" dt="2022-06-23T15:19:14.770" v="1322" actId="478"/>
          <ac:picMkLst>
            <pc:docMk/>
            <pc:sldMk cId="1432019754" sldId="266"/>
            <ac:picMk id="13" creationId="{7A1AEAFF-E3D2-4305-AECB-F8298255F1E0}"/>
          </ac:picMkLst>
        </pc:picChg>
        <pc:picChg chg="add mod">
          <ac:chgData name="Marlice de Souza Nobre" userId="48ffe1f8-03d6-4e3e-9256-765472acc6a9" providerId="ADAL" clId="{7636BEAA-FEB2-43BE-81BC-5FB56D502B8A}" dt="2022-06-23T15:23:16.182" v="1339" actId="1076"/>
          <ac:picMkLst>
            <pc:docMk/>
            <pc:sldMk cId="1432019754" sldId="266"/>
            <ac:picMk id="16" creationId="{4CEFCB55-E7BC-4C40-9397-1B1CB2982B15}"/>
          </ac:picMkLst>
        </pc:picChg>
        <pc:picChg chg="add mod">
          <ac:chgData name="Marlice de Souza Nobre" userId="48ffe1f8-03d6-4e3e-9256-765472acc6a9" providerId="ADAL" clId="{7636BEAA-FEB2-43BE-81BC-5FB56D502B8A}" dt="2022-06-23T15:23:14.639" v="1338" actId="1076"/>
          <ac:picMkLst>
            <pc:docMk/>
            <pc:sldMk cId="1432019754" sldId="266"/>
            <ac:picMk id="18" creationId="{AD8FCC30-6DCC-42B9-B1F0-A554600A4F69}"/>
          </ac:picMkLst>
        </pc:picChg>
        <pc:picChg chg="add mod">
          <ac:chgData name="Marlice de Souza Nobre" userId="48ffe1f8-03d6-4e3e-9256-765472acc6a9" providerId="ADAL" clId="{7636BEAA-FEB2-43BE-81BC-5FB56D502B8A}" dt="2022-06-23T15:23:13.208" v="1337" actId="1076"/>
          <ac:picMkLst>
            <pc:docMk/>
            <pc:sldMk cId="1432019754" sldId="266"/>
            <ac:picMk id="23" creationId="{0369F281-F035-459B-8B41-F59949D9071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68864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80067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68493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0419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155474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85264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016369" y="1350498"/>
            <a:ext cx="8159262" cy="81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Bomboniere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67543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09/2024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F924A23-F50B-4639-B557-0764D1C65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2200" y="4468457"/>
            <a:ext cx="2088276" cy="165036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C5FF979-B012-4093-A620-2C307A6EED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5818" y="3593553"/>
            <a:ext cx="1982935" cy="2844388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FA7E699-C695-467E-9F64-995688CFA8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6922" y="2339621"/>
            <a:ext cx="2027108" cy="210099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481EDFD-A5B4-4ABE-A935-2706352774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649" y="2252091"/>
            <a:ext cx="1679800" cy="3200847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A2C51B2-E578-41CB-ADF9-721687974A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779" y="2498713"/>
            <a:ext cx="1883557" cy="157829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15B6B44-2E59-4D8C-BF5F-BA9D6583B8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9753" y="3415324"/>
            <a:ext cx="1260770" cy="320084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544CC4B-F01D-453F-949D-2ADC27C0F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228345">
            <a:off x="6809867" y="2221071"/>
            <a:ext cx="1943231" cy="27449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10966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61905"/>
            <a:ext cx="8535422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Chiclete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Pirulito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Barra de Cereal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Proteina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Bombom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Chocolate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Ovo de Pascoa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das guloseimas mais populares e consumidas em todo o mundo. É constituída por uma preparação à base de açúcar, cozinhando os açúcares utilizados. Uma vez que o arrefecimento esteja completo ela endurece. Também é comum adicionar sabores e aromatizantes para torná-las mais saborosas e tentadoras.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073830" y="457159"/>
            <a:ext cx="1004433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4744F44-B4A1-44B2-8B5B-CEE8046C7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02" y="3978468"/>
            <a:ext cx="2571426" cy="190296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B3DA84E-B6B8-43DA-B2A8-AE0352CB69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365" y="3979474"/>
            <a:ext cx="3603945" cy="190296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5DEA7F7-EF96-4958-9F70-6987F6A37C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3727" y="3677238"/>
            <a:ext cx="1648055" cy="25054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chiclete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antigamente era feito a partir da seiva de uma árvore, mas atualmente é utilizada uma resina sintética de origem mineral, feita com derivados do petróleo. Essa goma-base é uma substância aprovada por diversos órgãos responsáveis pela vigilância sanitária ao redor do mundo, como a Anvisa no Brasil. É um confeito que é produzido para ser mastigado e não engolido.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690747" y="503348"/>
            <a:ext cx="104100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Chiclete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B185375-E670-43DB-8D10-1FB1A468E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56" y="3651607"/>
            <a:ext cx="1898137" cy="247223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4E554CE-8BF1-42D4-BF6E-6EEA8D6E7F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633" y="3937999"/>
            <a:ext cx="3229426" cy="231489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5E9E768-BBFD-4F81-A608-A8DF0C3CC2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1807" y="4178370"/>
            <a:ext cx="2288157" cy="183415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F2500B5-E875-4AC5-A433-DE2106DD97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5977" y="4112025"/>
            <a:ext cx="3091223" cy="19005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398" y="1651507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pirulito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chupa-chupa é uma espécie de confeito, criado pelos norte-americanos, que é apresentada em variadas formas, cores e sabores, posicionados num palito de madeira ou plástico.</a:t>
            </a:r>
          </a:p>
          <a:p>
            <a:pPr indent="457200" algn="just">
              <a:buSzPts val="1800"/>
            </a:pPr>
            <a:r>
              <a:rPr lang="pt-BR" sz="18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os pirulitos de chocolate também entram nesta categoria.</a:t>
            </a:r>
            <a:endParaRPr lang="pt-BR" sz="1800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890949" y="423857"/>
            <a:ext cx="104100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Balas, Chicletes e Pirulitos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Pirulito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3E155C6-CE9C-4A34-AAC0-96D9109C9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693" y="3233296"/>
            <a:ext cx="2095792" cy="320084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6CF200F-F527-450B-99C7-992C8E3990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013" y="3266960"/>
            <a:ext cx="2255515" cy="30290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85BEB62-EF6A-4D19-BBA9-A806FDF821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2078" y="3340823"/>
            <a:ext cx="1482746" cy="298579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3899561-87EF-41A4-ABC0-A7088C4388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606513" y="4234239"/>
            <a:ext cx="3182170" cy="94146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B14D80F-65AB-4703-8206-9F69A21290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3072" y="3113884"/>
            <a:ext cx="2923969" cy="325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56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/>
        </p:nvSpPr>
        <p:spPr>
          <a:xfrm>
            <a:off x="890950" y="469400"/>
            <a:ext cx="104100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Barra de Cereal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Proteina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69BB6E8-9D45-487D-B9C0-0E823690B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119" y="3301759"/>
            <a:ext cx="3597447" cy="308684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EE974F9-E09A-4AA0-BA60-90A26DE85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5297" y="3196994"/>
            <a:ext cx="3648584" cy="3191320"/>
          </a:xfrm>
          <a:prstGeom prst="rect">
            <a:avLst/>
          </a:prstGeom>
        </p:spPr>
      </p:pic>
      <p:sp>
        <p:nvSpPr>
          <p:cNvPr id="2" name="Google Shape;104;p5">
            <a:extLst>
              <a:ext uri="{FF2B5EF4-FFF2-40B4-BE49-F238E27FC236}">
                <a16:creationId xmlns:a16="http://schemas.microsoft.com/office/drawing/2014/main" id="{C7D91D2F-22D5-4D72-052F-4A522FCBB6A8}"/>
              </a:ext>
            </a:extLst>
          </p:cNvPr>
          <p:cNvSpPr txBox="1"/>
          <p:nvPr/>
        </p:nvSpPr>
        <p:spPr>
          <a:xfrm>
            <a:off x="735398" y="1651507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principal diferença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entre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barra de cereal e proteína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composição.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Barra de cereal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como base cereais (castanhas, sementes de girassol e outros).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Barra de proteína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a proteína é o nutriente principal que é uma fonte de energia para antes dos exercícios</a:t>
            </a:r>
            <a:r>
              <a:rPr lang="pt-BR" sz="1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3094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Bombom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doce constituído basicamente por um recheio e recoberto por uma camada de chocolate ou glacê. Além desses ingredientes básicos, pode conter outros, desde que não descaracterizem o produto. Podem apresentar diferentes formatos e consistências.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2257859" y="514943"/>
            <a:ext cx="7676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Bombom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15B2999-1655-4943-8F4D-FBE2A7B4B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172" y="3701768"/>
            <a:ext cx="3648024" cy="228378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65AF0E3-E2F6-4E41-840F-4A13845E07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5526" y="3469872"/>
            <a:ext cx="3877216" cy="263879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E8B26CD-36CE-4BE1-B6EA-3B41D4A8E7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1836" y="2982352"/>
            <a:ext cx="2332349" cy="312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91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Chocolate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 produto obtido a partir da mistura de derivados de cacau (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Theobroma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L.), massa (ou pasta ou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liquor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) de cacau, cacau em pó e ou manteiga de cacau, com outros ingredientes, contendo, no mínimo, 25 % de sólidos totais de cacau. Podem encontrá-los com castanhas, frutas ou somente ao leite.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2257859" y="514943"/>
            <a:ext cx="7676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Chocolate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D71337D-F38F-4954-8753-B78B12C32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9367" y="3434311"/>
            <a:ext cx="3475609" cy="290874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C53B776-9798-49FF-8F8A-210FD6FA6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158" y="3621682"/>
            <a:ext cx="3419952" cy="253400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EA371AE-3AE6-4EDD-995D-70C9E35574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19" y="4359815"/>
            <a:ext cx="3610479" cy="136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94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506032" y="1544837"/>
            <a:ext cx="1117993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Ovo de Páscoa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produto sazonal vendido na época da páscoa.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Normalmente de chocolate, inteiro, pintado com gravuras ou com várias cores. Em muitos países simboliza a ressurreição de Cristo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Atualmente, vende-se chocolate em formato de ovo, recebendo, portanto, o mesmo nome.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2257862" y="482618"/>
            <a:ext cx="7676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Bomboniere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Ovo de Pascoa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162F427-CEFC-400F-A13A-F6C0968C2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9012" y="3851659"/>
            <a:ext cx="3120831" cy="21072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8B58C50-DB50-4755-B1D2-073AF2401A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032" y="2879446"/>
            <a:ext cx="2206296" cy="349593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BCAF718-B0C6-40EE-9E35-E063D02F9A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395" y="3851659"/>
            <a:ext cx="2206296" cy="210723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9EB61A6-E8E4-4F21-996F-6A0AA4288B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3577" y="3042110"/>
            <a:ext cx="2376658" cy="333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56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os chocolates usados para coberturas, os achocolatados, os cereais matinais e os chocolates em pó que contém mais de 20% de cacau, todos possuem categoria própria.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547149" y="366400"/>
            <a:ext cx="666599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18951B1-0A84-4232-BE41-E466877DD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38169">
            <a:off x="9129004" y="3681932"/>
            <a:ext cx="2648286" cy="1477256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ACC989F-C9B2-4C35-9740-1086405BEDD3}"/>
              </a:ext>
            </a:extLst>
          </p:cNvPr>
          <p:cNvSpPr txBox="1"/>
          <p:nvPr/>
        </p:nvSpPr>
        <p:spPr>
          <a:xfrm>
            <a:off x="9632106" y="5919835"/>
            <a:ext cx="23151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Cobertura e Recheio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91DBCC6-946C-4254-86BE-A29D2157D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0452" y="3284675"/>
            <a:ext cx="1866231" cy="2455569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B6F1EC9-5F66-4525-895C-133D4362F16A}"/>
              </a:ext>
            </a:extLst>
          </p:cNvPr>
          <p:cNvSpPr txBox="1"/>
          <p:nvPr/>
        </p:nvSpPr>
        <p:spPr>
          <a:xfrm>
            <a:off x="5696589" y="5921349"/>
            <a:ext cx="3262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Misturas em Pó para Preparo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CC49F0F-B5E8-4B6A-AF64-E4FC117DE3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157" y="3332748"/>
            <a:ext cx="2273573" cy="2455569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58E5AC2B-D808-4369-B4B3-701DC6C60A2A}"/>
              </a:ext>
            </a:extLst>
          </p:cNvPr>
          <p:cNvSpPr txBox="1"/>
          <p:nvPr/>
        </p:nvSpPr>
        <p:spPr>
          <a:xfrm>
            <a:off x="735402" y="5919835"/>
            <a:ext cx="17904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Achocolatados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035D2BDB-59E9-4961-B83B-FF66C74F0687}"/>
              </a:ext>
            </a:extLst>
          </p:cNvPr>
          <p:cNvSpPr txBox="1"/>
          <p:nvPr/>
        </p:nvSpPr>
        <p:spPr>
          <a:xfrm>
            <a:off x="3296287" y="5919835"/>
            <a:ext cx="20675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Cereais Matinais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BA86FBD-33FA-4DC1-A4CB-A1DD05970D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6116" y="3188300"/>
            <a:ext cx="1562318" cy="26483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7" y="1714676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Referente aos chocolates acima de 1kg: como existem muitas barras que podem ser usadas em confeitaria, vamos considerar TODOS na categoria Alimentos &gt; Doces e Sobremesas &gt; Cobertura e Recheio.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Classificar todos os produtos que contenham, WHEY PROTEIN na categoria: Alimentos e Bebidas &gt; Bomboniere &gt; Barras de Cereais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Proteinas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R="0" lvl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     Exemplos: barras, cookies, paçocas e outros.</a:t>
            </a:r>
          </a:p>
        </p:txBody>
      </p:sp>
      <p:sp>
        <p:nvSpPr>
          <p:cNvPr id="114" name="Google Shape;114;p6"/>
          <p:cNvSpPr txBox="1"/>
          <p:nvPr/>
        </p:nvSpPr>
        <p:spPr>
          <a:xfrm>
            <a:off x="3547149" y="366400"/>
            <a:ext cx="666599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4CEFCB55-E7BC-4C40-9397-1B1CB2982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84" y="3807926"/>
            <a:ext cx="1895256" cy="288492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D8FCC30-6DCC-42B9-B1F0-A554600A4F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2129" y="3807925"/>
            <a:ext cx="3797309" cy="2884929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369F281-F035-459B-8B41-F59949D907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2893" y="3501534"/>
            <a:ext cx="3648584" cy="319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0197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618</Words>
  <Application>Microsoft Office PowerPoint</Application>
  <PresentationFormat>Widescreen</PresentationFormat>
  <Paragraphs>38</Paragraphs>
  <Slides>11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Calibri</vt:lpstr>
      <vt:lpstr>Arial</vt:lpstr>
      <vt:lpstr>Roboto</vt:lpstr>
      <vt:lpstr>Tema do Office</vt:lpstr>
      <vt:lpstr>Bomboniere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4</cp:revision>
  <dcterms:created xsi:type="dcterms:W3CDTF">2022-03-17T13:44:08Z</dcterms:created>
  <dcterms:modified xsi:type="dcterms:W3CDTF">2024-09-26T18:25:34Z</dcterms:modified>
</cp:coreProperties>
</file>