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858000" cy="9144000"/>
  <p:embeddedFontLst>
    <p:embeddedFont>
      <p:font typeface="Roboto" panose="02000000000000000000" pitchFamily="2" charset="0"/>
      <p:regular r:id="rId7"/>
      <p:bold r:id="rId8"/>
      <p:italic r:id="rId9"/>
      <p:boldItalic r:id="rId1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7" roundtripDataSignature="AMtx7mjtssHx6VIHH2y81BDVN/sx2GWuS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font" Target="fonts/font1.fntdata"/><Relationship Id="rId17" Type="http://customschemas.google.com/relationships/presentationmetadata" Target="metadata"/><Relationship Id="rId2" Type="http://schemas.openxmlformats.org/officeDocument/2006/relationships/slide" Target="slides/slide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font" Target="fonts/font4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98481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png"/><Relationship Id="rId10" Type="http://schemas.openxmlformats.org/officeDocument/2006/relationships/image" Target="../media/image12.jpe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998304" y="877755"/>
            <a:ext cx="6195391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Fechadura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085624" y="6488709"/>
            <a:ext cx="125895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11/2024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2" name="AutoShape 6" descr="Compressor de Ar CJ 15+ Pés 200L Blue 3HP 220/380V Chiaperini | Leroy Merlin">
            <a:extLst>
              <a:ext uri="{FF2B5EF4-FFF2-40B4-BE49-F238E27FC236}">
                <a16:creationId xmlns:a16="http://schemas.microsoft.com/office/drawing/2014/main" id="{C6F14357-5852-8A36-32D4-BA6A8AB4746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030" name="Picture 6" descr="Fechadura Portão Tetra 100mm Ext Prata">
            <a:extLst>
              <a:ext uri="{FF2B5EF4-FFF2-40B4-BE49-F238E27FC236}">
                <a16:creationId xmlns:a16="http://schemas.microsoft.com/office/drawing/2014/main" id="{C6B58620-89EF-3F98-128B-558FFF3DC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126" y="2995310"/>
            <a:ext cx="2517677" cy="2517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echadura Para Gaveta 20x17mm Niquelada - Fgvtn">
            <a:extLst>
              <a:ext uri="{FF2B5EF4-FFF2-40B4-BE49-F238E27FC236}">
                <a16:creationId xmlns:a16="http://schemas.microsoft.com/office/drawing/2014/main" id="{23F34B59-497B-F15D-D46C-8D80AAC9DC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15" t="12585" r="18000" b="13144"/>
          <a:stretch/>
        </p:blipFill>
        <p:spPr bwMode="auto">
          <a:xfrm>
            <a:off x="549879" y="3179096"/>
            <a:ext cx="1814051" cy="2139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Fechadura Digital Inteligente com Câmera e Campainha Eletrônica de Embutir  F008 Desbloqueio por Biometria, Senha, Cartão, Chave e Remotamente pelo App  Compatível Tuya com Botão de Bloqueio Interno Encaixe Quadrado e Gateway">
            <a:extLst>
              <a:ext uri="{FF2B5EF4-FFF2-40B4-BE49-F238E27FC236}">
                <a16:creationId xmlns:a16="http://schemas.microsoft.com/office/drawing/2014/main" id="{3AF1AF04-C55E-7B8F-2BE8-3CDD02ABCF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99" y="3179682"/>
            <a:ext cx="2429097" cy="2138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Fechadura Eletrônica Digital de Sobrepor FR201 4674007 Intelbras">
            <a:extLst>
              <a:ext uri="{FF2B5EF4-FFF2-40B4-BE49-F238E27FC236}">
                <a16:creationId xmlns:a16="http://schemas.microsoft.com/office/drawing/2014/main" id="{7188C97A-6690-F702-97D1-1402BBEFD1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2292" y="2826937"/>
            <a:ext cx="2686050" cy="268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4" y="667695"/>
            <a:ext cx="264060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4" y="1577107"/>
            <a:ext cx="8535422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 &gt;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Seguranca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Fechadura e Trava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dirty="0">
                <a:solidFill>
                  <a:srgbClr val="1F1F1F"/>
                </a:solidFill>
                <a:effectLst/>
                <a:highlight>
                  <a:srgbClr val="FFFFFF"/>
                </a:highligh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Casa e </a:t>
            </a:r>
            <a:r>
              <a:rPr lang="pt-BR" sz="1800" b="0" i="0" dirty="0" err="1">
                <a:solidFill>
                  <a:srgbClr val="1F1F1F"/>
                </a:solidFill>
                <a:effectLst/>
                <a:highlight>
                  <a:srgbClr val="FFFFFF"/>
                </a:highligh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Construcao</a:t>
            </a:r>
            <a:r>
              <a:rPr lang="pt-BR" sz="1800" b="0" i="0" dirty="0">
                <a:solidFill>
                  <a:srgbClr val="1F1F1F"/>
                </a:solidFill>
                <a:effectLst/>
                <a:highlight>
                  <a:srgbClr val="FFFFFF"/>
                </a:highligh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1800" b="0" i="0" dirty="0" err="1">
                <a:solidFill>
                  <a:srgbClr val="1F1F1F"/>
                </a:solidFill>
                <a:effectLst/>
                <a:highlight>
                  <a:srgbClr val="FFFFFF"/>
                </a:highligh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Seguranca</a:t>
            </a:r>
            <a:r>
              <a:rPr lang="pt-BR" sz="1800" b="0" i="0" dirty="0">
                <a:solidFill>
                  <a:srgbClr val="1F1F1F"/>
                </a:solidFill>
                <a:effectLst/>
                <a:highlight>
                  <a:srgbClr val="FFFFFF"/>
                </a:highligh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1800" b="1" i="0" dirty="0">
                <a:solidFill>
                  <a:srgbClr val="1F1F1F"/>
                </a:solidFill>
                <a:effectLst/>
                <a:highlight>
                  <a:srgbClr val="FFFFFF"/>
                </a:highligh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Fechadura </a:t>
            </a:r>
            <a:r>
              <a:rPr lang="pt-BR" sz="1800" b="1" i="0" dirty="0" err="1">
                <a:solidFill>
                  <a:srgbClr val="1F1F1F"/>
                </a:solidFill>
                <a:effectLst/>
                <a:highlight>
                  <a:srgbClr val="FFFFFF"/>
                </a:highligh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eletronica</a:t>
            </a:r>
            <a:endParaRPr lang="pt-BR" sz="1800" b="1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898609"/>
            <a:ext cx="10721193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indent="457200" algn="just">
              <a:buSzPts val="1800"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Fechadura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 trava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uma peça metálica composta por cilindro, lingueta, maçaneta e pinos. É movida por chave, com a função de proteger ambientes comerciais, industriais e residenciais, e objetos ao ser acoplada à portas, gavetas, armários, entre outros.</a:t>
            </a:r>
          </a:p>
          <a:p>
            <a:pPr lvl="0" indent="457200" algn="just">
              <a:buSzPts val="1800"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Entram nesta categoria fechaduras de bico de papagaio, elétrica, encaixe, entrada,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gorges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multiponto, travamento, tetra e trinco.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2335909" y="692932"/>
            <a:ext cx="7520179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Casa e </a:t>
            </a:r>
            <a:r>
              <a:rPr lang="pt-BR" sz="2400" i="0" u="none" strike="noStrike" cap="none" dirty="0" err="1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Construcao</a:t>
            </a:r>
            <a:r>
              <a:rPr lang="pt-BR" sz="240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 &gt; </a:t>
            </a:r>
            <a:r>
              <a:rPr lang="pt-BR" sz="2400" i="0" u="none" strike="noStrike" cap="none" dirty="0" err="1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Seguranca</a:t>
            </a:r>
            <a:r>
              <a:rPr lang="pt-BR" sz="240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Fechadura e Trava</a:t>
            </a:r>
          </a:p>
        </p:txBody>
      </p:sp>
      <p:pic>
        <p:nvPicPr>
          <p:cNvPr id="2058" name="Picture 10" descr="Fechadura Porta 03 Pinos Chave Multiponto - Com Maçaneta">
            <a:extLst>
              <a:ext uri="{FF2B5EF4-FFF2-40B4-BE49-F238E27FC236}">
                <a16:creationId xmlns:a16="http://schemas.microsoft.com/office/drawing/2014/main" id="{1885BC0E-D5E7-61A5-77F8-0CF6B3FEFB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014" y="5086064"/>
            <a:ext cx="3189966" cy="1674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Fechadura Bico de papagaio para portas de correr com preços imperdíveis">
            <a:extLst>
              <a:ext uri="{FF2B5EF4-FFF2-40B4-BE49-F238E27FC236}">
                <a16:creationId xmlns:a16="http://schemas.microsoft.com/office/drawing/2014/main" id="{07D65F92-F458-66EE-BD85-850F9C8D73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27" y="3419258"/>
            <a:ext cx="1706506" cy="1706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GDS | Fechadura Encaixe">
            <a:extLst>
              <a:ext uri="{FF2B5EF4-FFF2-40B4-BE49-F238E27FC236}">
                <a16:creationId xmlns:a16="http://schemas.microsoft.com/office/drawing/2014/main" id="{7677D5AA-7677-897C-F22F-0E809F26DD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832" y="3429000"/>
            <a:ext cx="1484963" cy="1484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Fechadura Auxiliar 18mm Trava Tetra 1003 Espelho Inox Stam 80071">
            <a:extLst>
              <a:ext uri="{FF2B5EF4-FFF2-40B4-BE49-F238E27FC236}">
                <a16:creationId xmlns:a16="http://schemas.microsoft.com/office/drawing/2014/main" id="{C77FD3E7-3494-B468-30FD-4B83DFAD11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2980" y="5125764"/>
            <a:ext cx="1674733" cy="1674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Fechadura Trava Auxiliar Para Porta Entrada Multiponto 40mm - Papaiz">
            <a:extLst>
              <a:ext uri="{FF2B5EF4-FFF2-40B4-BE49-F238E27FC236}">
                <a16:creationId xmlns:a16="http://schemas.microsoft.com/office/drawing/2014/main" id="{BA45CCD8-8F19-8A2C-172A-9F2C07B74F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704" y="3570668"/>
            <a:ext cx="1477287" cy="1477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Fechadura De Embutir Para Porta Interna, Tipo Gorges (Chave Grande),  Máquina 55 Mm, Maçanetas Alavanca E Rosetas Redondas Em Metal Cromado -  Completa - Quanto Custa Minha Obra?">
            <a:extLst>
              <a:ext uri="{FF2B5EF4-FFF2-40B4-BE49-F238E27FC236}">
                <a16:creationId xmlns:a16="http://schemas.microsoft.com/office/drawing/2014/main" id="{BC19D39A-BE46-DFDC-1131-7295C45054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907" y="3589938"/>
            <a:ext cx="1402344" cy="1402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4308355-CF68-467F-5E6A-749AB2EE0A3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28754" y="3826736"/>
            <a:ext cx="1492204" cy="928748"/>
          </a:xfrm>
          <a:prstGeom prst="rect">
            <a:avLst/>
          </a:prstGeom>
        </p:spPr>
      </p:pic>
      <p:pic>
        <p:nvPicPr>
          <p:cNvPr id="4" name="Picture 2" descr="Fechadura Magnum Cromo Acetinado Banheiro - Pado">
            <a:extLst>
              <a:ext uri="{FF2B5EF4-FFF2-40B4-BE49-F238E27FC236}">
                <a16:creationId xmlns:a16="http://schemas.microsoft.com/office/drawing/2014/main" id="{10D96F7B-B12D-072B-499B-3AF2B9CA56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543" y="5007745"/>
            <a:ext cx="1706506" cy="1706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8" descr="Fechadura Elétrica HDL AF Botão Abertura p/ Fora Ajustável Preta">
            <a:extLst>
              <a:ext uri="{FF2B5EF4-FFF2-40B4-BE49-F238E27FC236}">
                <a16:creationId xmlns:a16="http://schemas.microsoft.com/office/drawing/2014/main" id="{0863E273-235E-C148-B8BC-ABDDC4765A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27" y="5269052"/>
            <a:ext cx="1477288" cy="1477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Fechadura Para Gaveta 20x17mm Niquelada - Fgvtn">
            <a:extLst>
              <a:ext uri="{FF2B5EF4-FFF2-40B4-BE49-F238E27FC236}">
                <a16:creationId xmlns:a16="http://schemas.microsoft.com/office/drawing/2014/main" id="{9FD4B8F8-A0FF-B03F-732B-43454C4704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15" t="12585" r="18000" b="13144"/>
          <a:stretch/>
        </p:blipFill>
        <p:spPr bwMode="auto">
          <a:xfrm>
            <a:off x="10041640" y="5179003"/>
            <a:ext cx="1262612" cy="148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898609"/>
            <a:ext cx="10721193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indent="457200" algn="just">
              <a:buSzPts val="1800"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Fechadura eletrônica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tem a mesma função de uma fechadura mecânica, com a diferença na automação aos acessos, permitindo maior nível de segurança, sem a necessidade do uso da chave. Pode ser aberta através de aplicativo, biometria, senha,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tag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ou voz.</a:t>
            </a:r>
          </a:p>
          <a:p>
            <a:pPr lvl="0" indent="457200" algn="just">
              <a:buSzPts val="1800"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Entram nesta categoria as fechaduras digital (alimentada por bateria ou pilha) e inteligente (com conexão à Internet, integrando com produtos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smart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).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2223539" y="692932"/>
            <a:ext cx="7744920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dirty="0">
                <a:solidFill>
                  <a:srgbClr val="1F1F1F"/>
                </a:solidFill>
                <a:effectLst/>
                <a:highlight>
                  <a:srgbClr val="FFFFFF"/>
                </a:highligh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Casa e </a:t>
            </a:r>
            <a:r>
              <a:rPr lang="pt-BR" sz="2400" b="0" i="0" dirty="0" err="1">
                <a:solidFill>
                  <a:srgbClr val="1F1F1F"/>
                </a:solidFill>
                <a:effectLst/>
                <a:highlight>
                  <a:srgbClr val="FFFFFF"/>
                </a:highligh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Construcao</a:t>
            </a:r>
            <a:r>
              <a:rPr lang="pt-BR" sz="2400" b="0" i="0" dirty="0">
                <a:solidFill>
                  <a:srgbClr val="1F1F1F"/>
                </a:solidFill>
                <a:effectLst/>
                <a:highlight>
                  <a:srgbClr val="FFFFFF"/>
                </a:highligh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2400" b="0" i="0" dirty="0" err="1">
                <a:solidFill>
                  <a:srgbClr val="1F1F1F"/>
                </a:solidFill>
                <a:effectLst/>
                <a:highlight>
                  <a:srgbClr val="FFFFFF"/>
                </a:highligh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Seguranca</a:t>
            </a:r>
            <a:r>
              <a:rPr lang="pt-BR" sz="2400" b="0" i="0" dirty="0">
                <a:solidFill>
                  <a:srgbClr val="1F1F1F"/>
                </a:solidFill>
                <a:effectLst/>
                <a:highlight>
                  <a:srgbClr val="FFFFFF"/>
                </a:highligh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2400" b="1" i="0" dirty="0">
                <a:solidFill>
                  <a:srgbClr val="1F1F1F"/>
                </a:solidFill>
                <a:effectLst/>
                <a:highlight>
                  <a:srgbClr val="FFFFFF"/>
                </a:highligh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Fechadura </a:t>
            </a:r>
            <a:r>
              <a:rPr lang="pt-BR" sz="2400" b="1" i="0" dirty="0" err="1">
                <a:solidFill>
                  <a:srgbClr val="1F1F1F"/>
                </a:solidFill>
                <a:effectLst/>
                <a:highlight>
                  <a:srgbClr val="FFFFFF"/>
                </a:highligh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eletronica</a:t>
            </a:r>
            <a:endParaRPr lang="pt-BR" sz="2400" b="1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2" name="Picture 14" descr="Fechadura Digital De Embutir Intelbras FD 3000">
            <a:extLst>
              <a:ext uri="{FF2B5EF4-FFF2-40B4-BE49-F238E27FC236}">
                <a16:creationId xmlns:a16="http://schemas.microsoft.com/office/drawing/2014/main" id="{DD189C5E-3350-BFD4-A425-9D1F7E9DC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65" y="4080674"/>
            <a:ext cx="2367211" cy="2367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0" descr="Fechadura Digital e Biometrica Intelbras Preta e Cinza-fr 220">
            <a:extLst>
              <a:ext uri="{FF2B5EF4-FFF2-40B4-BE49-F238E27FC236}">
                <a16:creationId xmlns:a16="http://schemas.microsoft.com/office/drawing/2014/main" id="{8B7BA9AC-A4B6-9088-9F30-CB80959B9E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976" y="3874662"/>
            <a:ext cx="2889695" cy="2889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2665513-92B6-227A-3A32-CDF3D00F1C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49036" y="4416600"/>
            <a:ext cx="2001987" cy="2031285"/>
          </a:xfrm>
          <a:prstGeom prst="rect">
            <a:avLst/>
          </a:prstGeom>
        </p:spPr>
      </p:pic>
      <p:pic>
        <p:nvPicPr>
          <p:cNvPr id="1026" name="Picture 2" descr="Fechadura Biométrica Digital Idlock Bio - Control Id">
            <a:extLst>
              <a:ext uri="{FF2B5EF4-FFF2-40B4-BE49-F238E27FC236}">
                <a16:creationId xmlns:a16="http://schemas.microsoft.com/office/drawing/2014/main" id="{9D37D5E1-1AA4-454B-B783-9E65DA5DAA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4774" y="4144569"/>
            <a:ext cx="2300924" cy="2349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801778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185</Words>
  <Application>Microsoft Office PowerPoint</Application>
  <PresentationFormat>Widescreen</PresentationFormat>
  <Paragraphs>11</Paragraphs>
  <Slides>4</Slides>
  <Notes>4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</vt:i4>
      </vt:variant>
    </vt:vector>
  </HeadingPairs>
  <TitlesOfParts>
    <vt:vector size="8" baseType="lpstr">
      <vt:lpstr>Calibri</vt:lpstr>
      <vt:lpstr>Arial</vt:lpstr>
      <vt:lpstr>Roboto</vt:lpstr>
      <vt:lpstr>Tema do Office</vt:lpstr>
      <vt:lpstr>Fechadura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material</dc:title>
  <dc:creator>andressa.venesia@neotrust.com.br</dc:creator>
  <cp:lastModifiedBy>Ilse Celia Silva Montalvao</cp:lastModifiedBy>
  <cp:revision>22</cp:revision>
  <dcterms:created xsi:type="dcterms:W3CDTF">2022-03-17T13:44:08Z</dcterms:created>
  <dcterms:modified xsi:type="dcterms:W3CDTF">2024-11-22T15:56:06Z</dcterms:modified>
</cp:coreProperties>
</file>