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1" r:id="rId4"/>
    <p:sldId id="305" r:id="rId5"/>
    <p:sldId id="258" r:id="rId6"/>
    <p:sldId id="259" r:id="rId7"/>
    <p:sldId id="260" r:id="rId8"/>
    <p:sldId id="262" r:id="rId9"/>
    <p:sldId id="263" r:id="rId10"/>
  </p:sldIdLst>
  <p:sldSz cx="12192000" cy="6858000"/>
  <p:notesSz cx="6858000" cy="9144000"/>
  <p:embeddedFontLst>
    <p:embeddedFont>
      <p:font typeface="Roboto" panose="02000000000000000000" pitchFamily="2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ir9oY3os4vW6Dzab4HgTfxW3wHY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4" name="Google Shape;134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6EBC40DF-6BBE-8A0B-BE09-3BF5A06A4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8371F1E9-045E-3B3C-DB8C-B64C451E2FF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42C8FF13-8FA2-E1FE-B889-5D5CD900D8D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9821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8" name="Google Shape;9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1" name="Google Shape;11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2" name="Google Shape;12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6" name="Google Shape;14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3" name="Google Shape;163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3" Type="http://schemas.openxmlformats.org/officeDocument/2006/relationships/image" Target="../media/image13.jpg"/><Relationship Id="rId7" Type="http://schemas.openxmlformats.org/officeDocument/2006/relationships/image" Target="../media/image1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.jpg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3.jpg"/><Relationship Id="rId4" Type="http://schemas.openxmlformats.org/officeDocument/2006/relationships/image" Target="../media/image22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193964" y="704889"/>
            <a:ext cx="11732992" cy="15608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Decoração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39947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12/2024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6" name="Google Shape;86;p1" descr="Castiçal para Círio e Vela - dourado ou niquelado - altura 110cm em  promoção na Arte Sacra Renovação"/>
          <p:cNvPicPr preferRelativeResize="0"/>
          <p:nvPr/>
        </p:nvPicPr>
        <p:blipFill rotWithShape="1">
          <a:blip r:embed="rId3">
            <a:alphaModFix/>
          </a:blip>
          <a:srcRect l="25442" r="31283"/>
          <a:stretch/>
        </p:blipFill>
        <p:spPr>
          <a:xfrm flipH="1">
            <a:off x="1202545" y="2547784"/>
            <a:ext cx="693704" cy="2432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 descr="VELA AROMÁTICA ALECRIM - 200g - Loja Oficial dos Produtos Mels Brushes"/>
          <p:cNvPicPr preferRelativeResize="0"/>
          <p:nvPr/>
        </p:nvPicPr>
        <p:blipFill rotWithShape="1">
          <a:blip r:embed="rId4">
            <a:alphaModFix/>
          </a:blip>
          <a:srcRect l="22410" t="11919" r="20815" b="17171"/>
          <a:stretch/>
        </p:blipFill>
        <p:spPr>
          <a:xfrm>
            <a:off x="3297157" y="3557968"/>
            <a:ext cx="1683400" cy="2844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 descr="Vela Decorativa Coluna Verde Glither 10 cm x 7 cm - Casa da Mãe Artigos  Religiosos"/>
          <p:cNvPicPr preferRelativeResize="0"/>
          <p:nvPr/>
        </p:nvPicPr>
        <p:blipFill rotWithShape="1">
          <a:blip r:embed="rId5">
            <a:alphaModFix/>
          </a:blip>
          <a:srcRect l="26566" r="26565" b="7273"/>
          <a:stretch/>
        </p:blipFill>
        <p:spPr>
          <a:xfrm>
            <a:off x="6448476" y="2547784"/>
            <a:ext cx="1052945" cy="2083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710512" y="3962025"/>
            <a:ext cx="1869209" cy="24405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/>
        </p:nvSpPr>
        <p:spPr>
          <a:xfrm>
            <a:off x="397563" y="667695"/>
            <a:ext cx="252261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397564" y="1577107"/>
            <a:ext cx="85353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Difusor de Ambiente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Objetos Decorativos &gt;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Miniatura Decorativa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Velas e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Candelabro, </a:t>
            </a:r>
            <a:r>
              <a:rPr lang="pt-BR" sz="18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Castical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Porta Vela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Velas e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 </a:t>
            </a:r>
            <a:r>
              <a:rPr lang="pt-BR" sz="18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Aromatica</a:t>
            </a:r>
            <a:endParaRPr lang="pt-BR" sz="1800" b="1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Velas e 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 Decorativa, Diversas e Religiosa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1"/>
          <p:cNvSpPr txBox="1"/>
          <p:nvPr/>
        </p:nvSpPr>
        <p:spPr>
          <a:xfrm>
            <a:off x="735446" y="1687594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difusor de ambiente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acessório utilizado com o objetivo de espalhar perfume em um determinado espaço, composto por um frasco, fragrância e várias varetas, geralmente de madeira, que são mergulhadas dentro do produto, absorvem a fragrância e liberam pouco a pouco o aroma no ambiente. Existem vários formatos e designs.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nesta categoria as varetas utilizadas no difusor.</a:t>
            </a:r>
            <a:endParaRPr/>
          </a:p>
        </p:txBody>
      </p:sp>
      <p:sp>
        <p:nvSpPr>
          <p:cNvPr id="138" name="Google Shape;138;p21"/>
          <p:cNvSpPr txBox="1"/>
          <p:nvPr/>
        </p:nvSpPr>
        <p:spPr>
          <a:xfrm>
            <a:off x="193960" y="529932"/>
            <a:ext cx="1180407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Difusor de Ambiente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6517" y="4095333"/>
            <a:ext cx="1869209" cy="24405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81278" y="4177568"/>
            <a:ext cx="1543050" cy="2344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1" descr="Difusor De Ambiente Amor 250Ml Havan Casa - Amor"/>
          <p:cNvPicPr preferRelativeResize="0"/>
          <p:nvPr/>
        </p:nvPicPr>
        <p:blipFill rotWithShape="1">
          <a:blip r:embed="rId5">
            <a:alphaModFix/>
          </a:blip>
          <a:srcRect l="12625" r="12625"/>
          <a:stretch/>
        </p:blipFill>
        <p:spPr>
          <a:xfrm>
            <a:off x="5359880" y="4050833"/>
            <a:ext cx="1869209" cy="2500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05428" y="4024882"/>
            <a:ext cx="1593354" cy="25814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21" descr="Kit Varetas Difusor Tulipas G | Natural Gifts"/>
          <p:cNvPicPr preferRelativeResize="0"/>
          <p:nvPr/>
        </p:nvPicPr>
        <p:blipFill rotWithShape="1">
          <a:blip r:embed="rId7">
            <a:alphaModFix/>
          </a:blip>
          <a:srcRect l="18582" t="8603" r="19162" b="8255"/>
          <a:stretch/>
        </p:blipFill>
        <p:spPr>
          <a:xfrm>
            <a:off x="9975121" y="4050833"/>
            <a:ext cx="1806399" cy="24124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EA196F35-F129-5841-E496-DD16BDA5C0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145C821E-C719-6318-70AE-C73CC432E9F9}"/>
              </a:ext>
            </a:extLst>
          </p:cNvPr>
          <p:cNvSpPr txBox="1"/>
          <p:nvPr/>
        </p:nvSpPr>
        <p:spPr>
          <a:xfrm>
            <a:off x="735403" y="1674714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Miniatura decorativa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objeto que reproduz algo que já existe porém em tamanho reduzido, podendo ser um móvel, animal, prédio, etc. Não tem valor sentimental.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miniatura é o tamanho reduzido de um objeto, enquanto o item colecionável é objeto de valor para o colecionador, que pode ser ou não uma miniatura. Nem toda miniatura é um item colecionável, mas muitas podem ser consideradas se tiverem valor no mercado ou para o colecionador.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Alguns exemplos são instrumentos musicais, itens de cozinha em miniatura, peças de porcelana, de vidro, entre outros.</a:t>
            </a:r>
            <a:endParaRPr lang="pt-BR"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1C986D9F-7ABC-489B-8046-D39AE2FED6C3}"/>
              </a:ext>
            </a:extLst>
          </p:cNvPr>
          <p:cNvSpPr txBox="1"/>
          <p:nvPr/>
        </p:nvSpPr>
        <p:spPr>
          <a:xfrm>
            <a:off x="625798" y="529432"/>
            <a:ext cx="1094040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Objetos Decorativos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Miniatura Decorativa</a:t>
            </a:r>
          </a:p>
        </p:txBody>
      </p:sp>
      <p:pic>
        <p:nvPicPr>
          <p:cNvPr id="3" name="Picture 4" descr="Mini Utensílios De Cozinha Mini Casa De Boneca Miniaturas Kits De  Artesanato Micro Brinquedos Mini Casinha De Boneca Mini Móveis  Mini-brinquedo Mini Pratos Doméstico Cerâmica : Amazon.com.br: Brinquedos e  Jogos">
            <a:extLst>
              <a:ext uri="{FF2B5EF4-FFF2-40B4-BE49-F238E27FC236}">
                <a16:creationId xmlns:a16="http://schemas.microsoft.com/office/drawing/2014/main" id="{61470398-3C4D-E481-771A-89652CF1D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144" y="4363816"/>
            <a:ext cx="3437824" cy="2091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nstrumento Musical Violão em Miniatura | Presente | Brinde | Decoração">
            <a:extLst>
              <a:ext uri="{FF2B5EF4-FFF2-40B4-BE49-F238E27FC236}">
                <a16:creationId xmlns:a16="http://schemas.microsoft.com/office/drawing/2014/main" id="{9A683319-723B-362C-ADFC-DB34FCB9DDD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7" t="9248" r="28567" b="12903"/>
          <a:stretch/>
        </p:blipFill>
        <p:spPr bwMode="auto">
          <a:xfrm>
            <a:off x="326802" y="4197523"/>
            <a:ext cx="1873045" cy="2338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73A32B77-051B-5376-B19B-A74CCAB7F2C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0471" y="4430281"/>
            <a:ext cx="2076740" cy="2105319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ADE3DF94-EC8E-5B4A-A1A6-358FAA3B25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60008" y="4039086"/>
            <a:ext cx="2426049" cy="2473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781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"/>
          <p:cNvSpPr txBox="1"/>
          <p:nvPr/>
        </p:nvSpPr>
        <p:spPr>
          <a:xfrm>
            <a:off x="1149923" y="555625"/>
            <a:ext cx="989214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Velas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Candelabro,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Castical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Porta Vela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3"/>
          <p:cNvSpPr txBox="1"/>
          <p:nvPr/>
        </p:nvSpPr>
        <p:spPr>
          <a:xfrm>
            <a:off x="735446" y="1687594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Castiçal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utensílio de materiais diversos (metal, madeira, porcelana etc.), com base de apoio, e em cuja parte superior há um bocal onde se coloca uma vela para iluminar. É, basicamente, um suporte para velas.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Candelabro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castiçal para mais de uma vela.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Porta velas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acessório perfeito para velas nos mais variados estilos. Pode ser feito em vidro, metal ou cerâmica, em diversos formatos e tamanhos. Sua utilização na decoração é válida tanto para ambientes internos quanto espaços externos.</a:t>
            </a:r>
            <a:endParaRPr/>
          </a:p>
        </p:txBody>
      </p:sp>
      <p:pic>
        <p:nvPicPr>
          <p:cNvPr id="103" name="Google Shape;103;p3" descr="1 Unidade Suporte Para Lâmpada Ghee Centro De Mesa Castiçal P_b07tns8rkf  Castiçal De Flor Ghee Decorações De Diwali Porta-velas Religioso Óleo Lótus  Aço Inoxidável Candelabro Metal | Amazon.com.br"/>
          <p:cNvPicPr preferRelativeResize="0"/>
          <p:nvPr/>
        </p:nvPicPr>
        <p:blipFill rotWithShape="1">
          <a:blip r:embed="rId3">
            <a:alphaModFix/>
          </a:blip>
          <a:srcRect l="15051" r="13029"/>
          <a:stretch/>
        </p:blipFill>
        <p:spPr>
          <a:xfrm>
            <a:off x="3705585" y="4297343"/>
            <a:ext cx="1685633" cy="23437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3" descr="Castiçal Candelabro Suporte P/ Velas Dourado/envelhe 3 Velas | Shopee Brasil"/>
          <p:cNvPicPr preferRelativeResize="0"/>
          <p:nvPr/>
        </p:nvPicPr>
        <p:blipFill rotWithShape="1">
          <a:blip r:embed="rId4">
            <a:alphaModFix/>
          </a:blip>
          <a:srcRect l="9192" r="8180"/>
          <a:stretch/>
        </p:blipFill>
        <p:spPr>
          <a:xfrm>
            <a:off x="6025446" y="4202152"/>
            <a:ext cx="1955801" cy="2367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3" descr="Castiçal para Círio e Vela - dourado ou niquelado - altura 110cm em  promoção na Arte Sacra Renovação"/>
          <p:cNvPicPr preferRelativeResize="0"/>
          <p:nvPr/>
        </p:nvPicPr>
        <p:blipFill rotWithShape="1">
          <a:blip r:embed="rId5">
            <a:alphaModFix/>
          </a:blip>
          <a:srcRect l="25442" r="31283"/>
          <a:stretch/>
        </p:blipFill>
        <p:spPr>
          <a:xfrm flipH="1">
            <a:off x="803071" y="4136730"/>
            <a:ext cx="693704" cy="2432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3" descr="Castiçal para Velas de Vidro Colorido CT0267 - Castiçal para Velas de Vidro  Colorido - CASA DA INDIA"/>
          <p:cNvPicPr preferRelativeResize="0"/>
          <p:nvPr/>
        </p:nvPicPr>
        <p:blipFill rotWithShape="1">
          <a:blip r:embed="rId6">
            <a:alphaModFix/>
          </a:blip>
          <a:srcRect l="35670" t="23672" r="27910" b="24545"/>
          <a:stretch/>
        </p:blipFill>
        <p:spPr>
          <a:xfrm>
            <a:off x="2296754" y="5059570"/>
            <a:ext cx="842157" cy="13987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3" descr="Porta Vela Dourado Central EH - hudson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582679" y="5170406"/>
            <a:ext cx="1547330" cy="1307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3"/>
          <p:cNvPicPr preferRelativeResize="0"/>
          <p:nvPr/>
        </p:nvPicPr>
        <p:blipFill rotWithShape="1">
          <a:blip r:embed="rId8">
            <a:alphaModFix/>
          </a:blip>
          <a:srcRect l="24592" r="25758"/>
          <a:stretch/>
        </p:blipFill>
        <p:spPr>
          <a:xfrm>
            <a:off x="10679423" y="4258122"/>
            <a:ext cx="1147464" cy="2311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"/>
          <p:cNvSpPr txBox="1"/>
          <p:nvPr/>
        </p:nvSpPr>
        <p:spPr>
          <a:xfrm>
            <a:off x="735446" y="1687594"/>
            <a:ext cx="10721100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 aromática ou perfumada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como o próprio nome diz, perfuma o ambiente e explora sensações relacionadas ao sentido do olfato. Possuem fragrâncias delicadas que ajudam a relaxar, aliviar o estresse, promover o sono tranquilo, aumentar a concentração e até mesmo estimular a criatividade.</a:t>
            </a:r>
            <a:endParaRPr/>
          </a:p>
        </p:txBody>
      </p:sp>
      <p:sp>
        <p:nvSpPr>
          <p:cNvPr id="115" name="Google Shape;115;p7"/>
          <p:cNvSpPr txBox="1"/>
          <p:nvPr/>
        </p:nvSpPr>
        <p:spPr>
          <a:xfrm>
            <a:off x="193960" y="588988"/>
            <a:ext cx="1180407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Velas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Aromatica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6" name="Google Shape;116;p7" descr="VELA AROMÁTICA ALECRIM - 200g - Loja Oficial dos Produtos Mels Brushes"/>
          <p:cNvPicPr preferRelativeResize="0"/>
          <p:nvPr/>
        </p:nvPicPr>
        <p:blipFill rotWithShape="1">
          <a:blip r:embed="rId3">
            <a:alphaModFix/>
          </a:blip>
          <a:srcRect l="22410" t="11919" r="20815" b="17171"/>
          <a:stretch/>
        </p:blipFill>
        <p:spPr>
          <a:xfrm>
            <a:off x="3931337" y="3545039"/>
            <a:ext cx="1683400" cy="2844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7" descr="Combo Casa 214 Gardênia Imperial: Vela Perfumada 170g + Suporte para Vela |  O Boticário"/>
          <p:cNvPicPr preferRelativeResize="0"/>
          <p:nvPr/>
        </p:nvPicPr>
        <p:blipFill rotWithShape="1">
          <a:blip r:embed="rId4">
            <a:alphaModFix/>
          </a:blip>
          <a:srcRect l="15859" t="26667" r="18081" b="17172"/>
          <a:stretch/>
        </p:blipFill>
        <p:spPr>
          <a:xfrm>
            <a:off x="9274964" y="4346472"/>
            <a:ext cx="2403255" cy="20431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63744" y="4190754"/>
            <a:ext cx="2018001" cy="21921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7" descr="Lumus Essence - Vela Aromática Perfumada Lavanda 120gr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664329" y="3951206"/>
            <a:ext cx="1828800" cy="2438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8"/>
          <p:cNvSpPr txBox="1"/>
          <p:nvPr/>
        </p:nvSpPr>
        <p:spPr>
          <a:xfrm>
            <a:off x="735446" y="1687594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 candeia é uma fonte de luz que consiste tipicamente num pavio inserido num combustível sólido, tipicamente parafina. A função do pavio é ser queimado no intuito de produzir fogo, e este, por sua vez, iluminar o ambiente.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Iremos classificar também as velas eletrônicas de led.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6" name="Google Shape;126;p8"/>
          <p:cNvSpPr txBox="1"/>
          <p:nvPr/>
        </p:nvSpPr>
        <p:spPr>
          <a:xfrm>
            <a:off x="193960" y="588921"/>
            <a:ext cx="1180407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Velas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 Decorativa, Diversas e Religiosa</a:t>
            </a:r>
          </a:p>
        </p:txBody>
      </p:sp>
      <p:pic>
        <p:nvPicPr>
          <p:cNvPr id="127" name="Google Shape;12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604366" y="4438980"/>
            <a:ext cx="1924415" cy="21345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8" descr="Vela Decorativa Cilíndrica 8cm X 15 Cm Pilar Decoração - Encanto velas  Decorativas - velas decorativa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8908" y="4902335"/>
            <a:ext cx="1950858" cy="167123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8" descr="Vela Decorativa Coluna Verde Glither 10 cm x 7 cm - Casa da Mãe Artigos  Religiosos"/>
          <p:cNvPicPr preferRelativeResize="0"/>
          <p:nvPr/>
        </p:nvPicPr>
        <p:blipFill rotWithShape="1">
          <a:blip r:embed="rId5">
            <a:alphaModFix/>
          </a:blip>
          <a:srcRect l="26566" r="26565" b="7273"/>
          <a:stretch/>
        </p:blipFill>
        <p:spPr>
          <a:xfrm>
            <a:off x="2916122" y="3197983"/>
            <a:ext cx="1052945" cy="20831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8" descr="KIT LUZ MÁGICA -150 horas de velas decorativas personalizáveis -vegana -  ecologica e seguras – Luz Mágica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619124" y="4649155"/>
            <a:ext cx="1924415" cy="192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8" descr="Vela decorativa eletronica de led a bateria com 4 pecas 4,5x3,8cm - CIM  TOYS - Velas Decorativas - Magazine Luiza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029894" y="3429000"/>
            <a:ext cx="1852180" cy="18521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"/>
          <p:cNvSpPr txBox="1"/>
          <p:nvPr/>
        </p:nvSpPr>
        <p:spPr>
          <a:xfrm>
            <a:off x="735446" y="1705766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Prestar muita atenção no produto, pesquisar e não classificar somente pelo descritivo.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Velas que constam em sites e são marcas de sex shop possuem categoria própria: Sex Shop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Sex Shop.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Velas de aniversário possuem categoria própria: Artigos de Festas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 de Aniversario.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Velas de ignição possuem categoria própria: Automotivo &gt; Pecas Automotivas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Outras Pecas Automotivas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Materiais para fazer a vela possuem categoria própria: Papelaria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Artesanato.</a:t>
            </a:r>
            <a:endParaRPr dirty="0"/>
          </a:p>
        </p:txBody>
      </p:sp>
      <p:sp>
        <p:nvSpPr>
          <p:cNvPr id="150" name="Google Shape;150;p6"/>
          <p:cNvSpPr txBox="1"/>
          <p:nvPr/>
        </p:nvSpPr>
        <p:spPr>
          <a:xfrm>
            <a:off x="3659689" y="305137"/>
            <a:ext cx="520764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1" name="Google Shape;151;p6"/>
          <p:cNvSpPr txBox="1"/>
          <p:nvPr/>
        </p:nvSpPr>
        <p:spPr>
          <a:xfrm>
            <a:off x="1020183" y="6078872"/>
            <a:ext cx="1239699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Sex shop</a:t>
            </a:r>
            <a:endParaRPr dirty="0"/>
          </a:p>
        </p:txBody>
      </p:sp>
      <p:pic>
        <p:nvPicPr>
          <p:cNvPr id="152" name="Google Shape;152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99919" y="4431317"/>
            <a:ext cx="1934785" cy="141970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6"/>
          <p:cNvSpPr txBox="1"/>
          <p:nvPr/>
        </p:nvSpPr>
        <p:spPr>
          <a:xfrm>
            <a:off x="3085177" y="6078872"/>
            <a:ext cx="2373833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Velas de aniversário</a:t>
            </a:r>
            <a:endParaRPr/>
          </a:p>
        </p:txBody>
      </p:sp>
      <p:pic>
        <p:nvPicPr>
          <p:cNvPr id="154" name="Google Shape;154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3124972" y="4324643"/>
            <a:ext cx="295650" cy="14197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595574" y="4217097"/>
            <a:ext cx="1863436" cy="1731944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6"/>
          <p:cNvSpPr txBox="1"/>
          <p:nvPr/>
        </p:nvSpPr>
        <p:spPr>
          <a:xfrm>
            <a:off x="5944295" y="6078872"/>
            <a:ext cx="218650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Velas de ignição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Peças Automotivas</a:t>
            </a:r>
            <a:endParaRPr sz="1800" b="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7" name="Google Shape;157;p6" descr="Jogo Vela Ignicao Bosch Honda Civic 1998/2006 1.6/1.7 FR7LCX+ (SP53) - Vela  de Ignição - Magazine Luiza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095996" y="4324643"/>
            <a:ext cx="1782907" cy="1687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8" name="Google Shape;158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760223" y="3928445"/>
            <a:ext cx="1782907" cy="1864478"/>
          </a:xfrm>
          <a:prstGeom prst="rect">
            <a:avLst/>
          </a:prstGeom>
          <a:noFill/>
          <a:ln>
            <a:noFill/>
          </a:ln>
        </p:spPr>
      </p:pic>
      <p:sp>
        <p:nvSpPr>
          <p:cNvPr id="159" name="Google Shape;159;p6"/>
          <p:cNvSpPr txBox="1"/>
          <p:nvPr/>
        </p:nvSpPr>
        <p:spPr>
          <a:xfrm>
            <a:off x="8682370" y="6012462"/>
            <a:ext cx="284045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Kit para fazer vela/pavio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Artesanato</a:t>
            </a:r>
            <a:endParaRPr dirty="0"/>
          </a:p>
        </p:txBody>
      </p:sp>
      <p:pic>
        <p:nvPicPr>
          <p:cNvPr id="160" name="Google Shape;160;p6" descr="RPK PARAFINAS | Tudo para velas em um só lugar - Pavio Vela Decorativa/Gel  M 18cm (50 unidades)"/>
          <p:cNvPicPr preferRelativeResize="0"/>
          <p:nvPr/>
        </p:nvPicPr>
        <p:blipFill rotWithShape="1">
          <a:blip r:embed="rId8">
            <a:alphaModFix/>
          </a:blip>
          <a:srcRect t="18900"/>
          <a:stretch/>
        </p:blipFill>
        <p:spPr>
          <a:xfrm rot="-3747693">
            <a:off x="10714676" y="4248342"/>
            <a:ext cx="1282556" cy="10422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2"/>
          <p:cNvSpPr txBox="1"/>
          <p:nvPr/>
        </p:nvSpPr>
        <p:spPr>
          <a:xfrm>
            <a:off x="735446" y="1705766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Prestar muita atenção no produto, pesquisar e não classificar somente pelo descritivo.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 o produto for somente o vidro e/ou frasco com varetas ou não, possuem categoria própria: Utilidades Domesticas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Frasco e Vidro.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Incensos e/ou suportes para incensos possuem categoria própria: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Decoracao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Objetos Decorativos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Artigo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Esoterico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Religioso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Aromatizador elétrico entra em 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Utilidades Domesticas &gt; Limpeza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Aromatizante e Desodorizador de Ar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7" name="Google Shape;167;p22"/>
          <p:cNvSpPr txBox="1"/>
          <p:nvPr/>
        </p:nvSpPr>
        <p:spPr>
          <a:xfrm>
            <a:off x="3659689" y="305137"/>
            <a:ext cx="5207641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8" name="Google Shape;168;p22"/>
          <p:cNvSpPr txBox="1"/>
          <p:nvPr/>
        </p:nvSpPr>
        <p:spPr>
          <a:xfrm>
            <a:off x="145376" y="6027751"/>
            <a:ext cx="332195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Vidro para difusor de ambiente 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Frascos/Vidros</a:t>
            </a:r>
            <a:endParaRPr dirty="0"/>
          </a:p>
        </p:txBody>
      </p:sp>
      <p:pic>
        <p:nvPicPr>
          <p:cNvPr id="169" name="Google Shape;169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75664" y="3996466"/>
            <a:ext cx="1421900" cy="203128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2"/>
          <p:cNvSpPr txBox="1"/>
          <p:nvPr/>
        </p:nvSpPr>
        <p:spPr>
          <a:xfrm>
            <a:off x="4415286" y="6028543"/>
            <a:ext cx="3361428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Incensos/Suportes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Artigos Religiosos e Esotéricos</a:t>
            </a:r>
            <a:endParaRPr/>
          </a:p>
        </p:txBody>
      </p:sp>
      <p:pic>
        <p:nvPicPr>
          <p:cNvPr id="171" name="Google Shape;171;p22" descr="Incenso massala organico 7 ervas sal grosso parman 18 gr box 12 caixas com  6 varetas - Incenso - Magazine Luiza"/>
          <p:cNvPicPr preferRelativeResize="0"/>
          <p:nvPr/>
        </p:nvPicPr>
        <p:blipFill rotWithShape="1">
          <a:blip r:embed="rId4">
            <a:alphaModFix/>
          </a:blip>
          <a:srcRect t="4636" b="14844"/>
          <a:stretch/>
        </p:blipFill>
        <p:spPr>
          <a:xfrm>
            <a:off x="4529781" y="4140176"/>
            <a:ext cx="3132429" cy="17438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030442" y="3942902"/>
            <a:ext cx="1957108" cy="1877728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22"/>
          <p:cNvSpPr txBox="1"/>
          <p:nvPr/>
        </p:nvSpPr>
        <p:spPr>
          <a:xfrm>
            <a:off x="8567209" y="5889251"/>
            <a:ext cx="3361428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Aromatizador elétrico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Aromatizante/Desodorizador de Ar</a:t>
            </a:r>
            <a:endParaRPr sz="1800" b="0" i="0" u="none" strike="noStrike" cap="none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673</Words>
  <Application>Microsoft Office PowerPoint</Application>
  <PresentationFormat>Widescreen</PresentationFormat>
  <Paragraphs>47</Paragraphs>
  <Slides>9</Slides>
  <Notes>9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Roboto</vt:lpstr>
      <vt:lpstr>Calibri</vt:lpstr>
      <vt:lpstr>Arial</vt:lpstr>
      <vt:lpstr>Tema do Office</vt:lpstr>
      <vt:lpstr>Decoração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andressa.venesia@neotrust.com.br</dc:creator>
  <cp:lastModifiedBy>Ilse Celia Silva Montalvao</cp:lastModifiedBy>
  <cp:revision>5</cp:revision>
  <dcterms:created xsi:type="dcterms:W3CDTF">2022-03-17T13:44:08Z</dcterms:created>
  <dcterms:modified xsi:type="dcterms:W3CDTF">2024-12-04T18:07:44Z</dcterms:modified>
</cp:coreProperties>
</file>