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12192000" cy="6858000"/>
  <p:notesSz cx="6858000" cy="9144000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1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Slide de Título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5848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565951" y="1231716"/>
            <a:ext cx="7060096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Aviamento e Tecido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25199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1CC55D0-AB8D-5653-3723-7D8420210B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4424" y="3308807"/>
            <a:ext cx="2343150" cy="195262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B1C1D2D-A509-CBA3-84AA-8296B0983A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383" y="3137356"/>
            <a:ext cx="2143125" cy="214312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FB1EDF0-9595-C7BE-BEC1-865453DF3C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404" y="3429000"/>
            <a:ext cx="2247900" cy="20288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72909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Papelaria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Aviamento e Tecido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4DE3F457-118C-6B2E-2E6F-AD9105A3B2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9690" y="3053974"/>
            <a:ext cx="2143125" cy="21431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FAEDDAC-20DD-2382-E438-29E3F06EEDB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250" b="12362"/>
          <a:stretch/>
        </p:blipFill>
        <p:spPr>
          <a:xfrm>
            <a:off x="9214538" y="3011433"/>
            <a:ext cx="2242058" cy="170110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5E0AC5F-3B2A-4D31-53A0-1D8AC10C7B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91" y="3182883"/>
            <a:ext cx="2533650" cy="1800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2BF36A6-E53A-34F3-CEEF-D24E75AFB2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7749" y="3011433"/>
            <a:ext cx="2143125" cy="2143125"/>
          </a:xfrm>
          <a:prstGeom prst="rect">
            <a:avLst/>
          </a:prstGeom>
        </p:spPr>
      </p:pic>
      <p:sp>
        <p:nvSpPr>
          <p:cNvPr id="96" name="Google Shape;96;p4"/>
          <p:cNvSpPr txBox="1"/>
          <p:nvPr/>
        </p:nvSpPr>
        <p:spPr>
          <a:xfrm>
            <a:off x="596860" y="1489280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aviamento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tipo de material que serve tanto pra enfeitar, arrumar ou completar roupas com fechos, barras e outros tipos de acabamento, seja colado ou costurado.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exemplos de aviamentos são os botões, fios, elásticos, rendas, ilhós, zíper, ganchos, colchetes, viés, elásticos, agulhas, etc.</a:t>
            </a:r>
          </a:p>
          <a:p>
            <a:pPr indent="457200" algn="just">
              <a:buSzPts val="1800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tecido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têxtil é um material à base de fios de fibra natural ou sintética utilizado na fabricação de roupas, cobertura de mesa, panos para limpeza, uso medicinal como curativo, entre outros.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3694080" y="447652"/>
            <a:ext cx="488029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Papelaria &gt; </a:t>
            </a:r>
            <a:r>
              <a:rPr lang="pt-BR" sz="24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Aviamento e Tecido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5F1B3A27-3C34-FD8B-A2D9-D451449F7CD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894" t="14502" r="13132" b="13108"/>
          <a:stretch/>
        </p:blipFill>
        <p:spPr>
          <a:xfrm>
            <a:off x="722891" y="4878391"/>
            <a:ext cx="2130218" cy="195262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EA2318-0267-BCC3-9217-A61F5C3F411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34778" y="5096066"/>
            <a:ext cx="1961222" cy="163435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841F4E7-DACE-74A0-6A29-577A4B3904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04796" y="4922425"/>
            <a:ext cx="2409825" cy="189547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D28DF80-3D0A-8759-D2CE-719EABE11B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03764" y="4795835"/>
            <a:ext cx="1952832" cy="19528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735446" y="1908838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nessa categoria as agulhas para as máquinas de costura, esses itens possuem categoria própria: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Eletroportateis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Pecas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Eletroportateis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5DCBDBE4-E0BB-9661-6953-DA3EAA1BE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810" y="3163952"/>
            <a:ext cx="3111546" cy="311154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1448398-AB44-533E-79DF-37275501A13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587"/>
          <a:stretch/>
        </p:blipFill>
        <p:spPr>
          <a:xfrm>
            <a:off x="6967596" y="3687097"/>
            <a:ext cx="2683548" cy="226526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1222</TotalTime>
  <Words>146</Words>
  <Application>Microsoft Office PowerPoint</Application>
  <PresentationFormat>Widescreen</PresentationFormat>
  <Paragraphs>10</Paragraphs>
  <Slides>4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8" baseType="lpstr">
      <vt:lpstr>Roboto</vt:lpstr>
      <vt:lpstr>Calibri</vt:lpstr>
      <vt:lpstr>Arial</vt:lpstr>
      <vt:lpstr>Tema do Office</vt:lpstr>
      <vt:lpstr>Aviamento e Tecido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22</cp:revision>
  <dcterms:created xsi:type="dcterms:W3CDTF">2022-03-17T13:44:08Z</dcterms:created>
  <dcterms:modified xsi:type="dcterms:W3CDTF">2024-11-26T15:54:00Z</dcterms:modified>
</cp:coreProperties>
</file>