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3" r:id="rId9"/>
  </p:sldIdLst>
  <p:sldSz cx="12192000" cy="6858000"/>
  <p:notesSz cx="6858000" cy="9144000"/>
  <p:embeddedFontLst>
    <p:embeddedFont>
      <p:font typeface="Roboto" panose="02000000000000000000" pitchFamily="2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1479F5-B999-49BF-8A80-0044DA266D4E}" v="24" dt="2022-05-13T14:25:13.7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23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lice de Souza Nobre" userId="48ffe1f8-03d6-4e3e-9256-765472acc6a9" providerId="ADAL" clId="{791479F5-B999-49BF-8A80-0044DA266D4E}"/>
    <pc:docChg chg="undo custSel addSld delSld modSld sldOrd">
      <pc:chgData name="Marlice de Souza Nobre" userId="48ffe1f8-03d6-4e3e-9256-765472acc6a9" providerId="ADAL" clId="{791479F5-B999-49BF-8A80-0044DA266D4E}" dt="2022-05-16T17:27:21.364" v="2743" actId="1076"/>
      <pc:docMkLst>
        <pc:docMk/>
      </pc:docMkLst>
      <pc:sldChg chg="addSp delSp modSp mod">
        <pc:chgData name="Marlice de Souza Nobre" userId="48ffe1f8-03d6-4e3e-9256-765472acc6a9" providerId="ADAL" clId="{791479F5-B999-49BF-8A80-0044DA266D4E}" dt="2022-05-13T19:28:35.507" v="2698" actId="20577"/>
        <pc:sldMkLst>
          <pc:docMk/>
          <pc:sldMk cId="0" sldId="256"/>
        </pc:sldMkLst>
        <pc:spChg chg="mod">
          <ac:chgData name="Marlice de Souza Nobre" userId="48ffe1f8-03d6-4e3e-9256-765472acc6a9" providerId="ADAL" clId="{791479F5-B999-49BF-8A80-0044DA266D4E}" dt="2022-05-13T19:28:35.507" v="2698" actId="20577"/>
          <ac:spMkLst>
            <pc:docMk/>
            <pc:sldMk cId="0" sldId="256"/>
            <ac:spMk id="84" creationId="{00000000-0000-0000-0000-000000000000}"/>
          </ac:spMkLst>
        </pc:spChg>
        <pc:spChg chg="mod">
          <ac:chgData name="Marlice de Souza Nobre" userId="48ffe1f8-03d6-4e3e-9256-765472acc6a9" providerId="ADAL" clId="{791479F5-B999-49BF-8A80-0044DA266D4E}" dt="2022-05-10T14:26:26.770" v="6" actId="20577"/>
          <ac:spMkLst>
            <pc:docMk/>
            <pc:sldMk cId="0" sldId="256"/>
            <ac:spMk id="85" creationId="{00000000-0000-0000-0000-000000000000}"/>
          </ac:spMkLst>
        </pc:spChg>
        <pc:picChg chg="add mod">
          <ac:chgData name="Marlice de Souza Nobre" userId="48ffe1f8-03d6-4e3e-9256-765472acc6a9" providerId="ADAL" clId="{791479F5-B999-49BF-8A80-0044DA266D4E}" dt="2022-05-11T12:16:22.346" v="689" actId="1076"/>
          <ac:picMkLst>
            <pc:docMk/>
            <pc:sldMk cId="0" sldId="256"/>
            <ac:picMk id="4" creationId="{D4B5EDF9-266A-4834-8D53-5A3C3D420DF6}"/>
          </ac:picMkLst>
        </pc:picChg>
        <pc:picChg chg="add del mod">
          <ac:chgData name="Marlice de Souza Nobre" userId="48ffe1f8-03d6-4e3e-9256-765472acc6a9" providerId="ADAL" clId="{791479F5-B999-49BF-8A80-0044DA266D4E}" dt="2022-05-11T12:15:23.543" v="679" actId="478"/>
          <ac:picMkLst>
            <pc:docMk/>
            <pc:sldMk cId="0" sldId="256"/>
            <ac:picMk id="5" creationId="{6E4B29B7-BDED-491A-94F2-2B993613B56D}"/>
          </ac:picMkLst>
        </pc:picChg>
        <pc:picChg chg="add mod">
          <ac:chgData name="Marlice de Souza Nobre" userId="48ffe1f8-03d6-4e3e-9256-765472acc6a9" providerId="ADAL" clId="{791479F5-B999-49BF-8A80-0044DA266D4E}" dt="2022-05-11T13:24:28.887" v="1306" actId="1076"/>
          <ac:picMkLst>
            <pc:docMk/>
            <pc:sldMk cId="0" sldId="256"/>
            <ac:picMk id="6" creationId="{EF24E97E-5B87-4DEA-8F59-B056304C528F}"/>
          </ac:picMkLst>
        </pc:picChg>
        <pc:picChg chg="add mod">
          <ac:chgData name="Marlice de Souza Nobre" userId="48ffe1f8-03d6-4e3e-9256-765472acc6a9" providerId="ADAL" clId="{791479F5-B999-49BF-8A80-0044DA266D4E}" dt="2022-05-11T13:24:31.632" v="1307" actId="1076"/>
          <ac:picMkLst>
            <pc:docMk/>
            <pc:sldMk cId="0" sldId="256"/>
            <ac:picMk id="7" creationId="{E73021B3-5237-4F1A-BD26-248B7CBBEA01}"/>
          </ac:picMkLst>
        </pc:picChg>
        <pc:picChg chg="add del mod">
          <ac:chgData name="Marlice de Souza Nobre" userId="48ffe1f8-03d6-4e3e-9256-765472acc6a9" providerId="ADAL" clId="{791479F5-B999-49BF-8A80-0044DA266D4E}" dt="2022-05-11T13:21:51.040" v="1280" actId="478"/>
          <ac:picMkLst>
            <pc:docMk/>
            <pc:sldMk cId="0" sldId="256"/>
            <ac:picMk id="8" creationId="{EA0A48AE-98E6-40D3-8C7D-8E313C24D05F}"/>
          </ac:picMkLst>
        </pc:picChg>
        <pc:picChg chg="add mod">
          <ac:chgData name="Marlice de Souza Nobre" userId="48ffe1f8-03d6-4e3e-9256-765472acc6a9" providerId="ADAL" clId="{791479F5-B999-49BF-8A80-0044DA266D4E}" dt="2022-05-11T13:24:25.768" v="1305" actId="1076"/>
          <ac:picMkLst>
            <pc:docMk/>
            <pc:sldMk cId="0" sldId="256"/>
            <ac:picMk id="9" creationId="{888268C6-2C75-4751-895A-B50FA198E585}"/>
          </ac:picMkLst>
        </pc:picChg>
        <pc:picChg chg="add mod">
          <ac:chgData name="Marlice de Souza Nobre" userId="48ffe1f8-03d6-4e3e-9256-765472acc6a9" providerId="ADAL" clId="{791479F5-B999-49BF-8A80-0044DA266D4E}" dt="2022-05-11T13:59:21.200" v="1475" actId="14100"/>
          <ac:picMkLst>
            <pc:docMk/>
            <pc:sldMk cId="0" sldId="256"/>
            <ac:picMk id="10" creationId="{E1AAC9C0-ACEE-42F1-BC6F-C2FC39A4A65E}"/>
          </ac:picMkLst>
        </pc:picChg>
      </pc:sldChg>
      <pc:sldChg chg="modSp mod">
        <pc:chgData name="Marlice de Souza Nobre" userId="48ffe1f8-03d6-4e3e-9256-765472acc6a9" providerId="ADAL" clId="{791479F5-B999-49BF-8A80-0044DA266D4E}" dt="2022-05-16T17:25:57.189" v="2735"/>
        <pc:sldMkLst>
          <pc:docMk/>
          <pc:sldMk cId="0" sldId="257"/>
        </pc:sldMkLst>
        <pc:spChg chg="mod">
          <ac:chgData name="Marlice de Souza Nobre" userId="48ffe1f8-03d6-4e3e-9256-765472acc6a9" providerId="ADAL" clId="{791479F5-B999-49BF-8A80-0044DA266D4E}" dt="2022-05-16T17:25:57.189" v="2735"/>
          <ac:spMkLst>
            <pc:docMk/>
            <pc:sldMk cId="0" sldId="257"/>
            <ac:spMk id="91" creationId="{00000000-0000-0000-0000-000000000000}"/>
          </ac:spMkLst>
        </pc:spChg>
      </pc:sldChg>
      <pc:sldChg chg="addSp modSp mod">
        <pc:chgData name="Marlice de Souza Nobre" userId="48ffe1f8-03d6-4e3e-9256-765472acc6a9" providerId="ADAL" clId="{791479F5-B999-49BF-8A80-0044DA266D4E}" dt="2022-05-16T17:26:31.799" v="2737" actId="14100"/>
        <pc:sldMkLst>
          <pc:docMk/>
          <pc:sldMk cId="0" sldId="258"/>
        </pc:sldMkLst>
        <pc:spChg chg="add mod">
          <ac:chgData name="Marlice de Souza Nobre" userId="48ffe1f8-03d6-4e3e-9256-765472acc6a9" providerId="ADAL" clId="{791479F5-B999-49BF-8A80-0044DA266D4E}" dt="2022-05-11T15:11:31.271" v="1688" actId="1076"/>
          <ac:spMkLst>
            <pc:docMk/>
            <pc:sldMk cId="0" sldId="258"/>
            <ac:spMk id="2" creationId="{D8515139-B299-4109-9453-93FC14B4D2FA}"/>
          </ac:spMkLst>
        </pc:spChg>
        <pc:spChg chg="add mod">
          <ac:chgData name="Marlice de Souza Nobre" userId="48ffe1f8-03d6-4e3e-9256-765472acc6a9" providerId="ADAL" clId="{791479F5-B999-49BF-8A80-0044DA266D4E}" dt="2022-05-13T14:24:57.487" v="2642" actId="1076"/>
          <ac:spMkLst>
            <pc:docMk/>
            <pc:sldMk cId="0" sldId="258"/>
            <ac:spMk id="3" creationId="{B7024464-BABD-40CB-B69D-3693F79F072E}"/>
          </ac:spMkLst>
        </pc:spChg>
        <pc:spChg chg="add mod">
          <ac:chgData name="Marlice de Souza Nobre" userId="48ffe1f8-03d6-4e3e-9256-765472acc6a9" providerId="ADAL" clId="{791479F5-B999-49BF-8A80-0044DA266D4E}" dt="2022-05-13T19:29:05.768" v="2699" actId="1076"/>
          <ac:spMkLst>
            <pc:docMk/>
            <pc:sldMk cId="0" sldId="258"/>
            <ac:spMk id="12" creationId="{E8FE9252-60DD-4173-8427-A16B9C206AE1}"/>
          </ac:spMkLst>
        </pc:spChg>
        <pc:spChg chg="mod">
          <ac:chgData name="Marlice de Souza Nobre" userId="48ffe1f8-03d6-4e3e-9256-765472acc6a9" providerId="ADAL" clId="{791479F5-B999-49BF-8A80-0044DA266D4E}" dt="2022-05-11T16:35:49.183" v="2127" actId="113"/>
          <ac:spMkLst>
            <pc:docMk/>
            <pc:sldMk cId="0" sldId="258"/>
            <ac:spMk id="96" creationId="{00000000-0000-0000-0000-000000000000}"/>
          </ac:spMkLst>
        </pc:spChg>
        <pc:spChg chg="mod">
          <ac:chgData name="Marlice de Souza Nobre" userId="48ffe1f8-03d6-4e3e-9256-765472acc6a9" providerId="ADAL" clId="{791479F5-B999-49BF-8A80-0044DA266D4E}" dt="2022-05-16T17:26:31.799" v="2737" actId="14100"/>
          <ac:spMkLst>
            <pc:docMk/>
            <pc:sldMk cId="0" sldId="258"/>
            <ac:spMk id="98" creationId="{00000000-0000-0000-0000-000000000000}"/>
          </ac:spMkLst>
        </pc:spChg>
        <pc:picChg chg="add mod">
          <ac:chgData name="Marlice de Souza Nobre" userId="48ffe1f8-03d6-4e3e-9256-765472acc6a9" providerId="ADAL" clId="{791479F5-B999-49BF-8A80-0044DA266D4E}" dt="2022-05-13T14:25:54.498" v="2676" actId="1076"/>
          <ac:picMkLst>
            <pc:docMk/>
            <pc:sldMk cId="0" sldId="258"/>
            <ac:picMk id="11" creationId="{0FE2F7AE-2CDA-4CD5-8A6C-63A0DDF79454}"/>
          </ac:picMkLst>
        </pc:picChg>
        <pc:picChg chg="mod">
          <ac:chgData name="Marlice de Souza Nobre" userId="48ffe1f8-03d6-4e3e-9256-765472acc6a9" providerId="ADAL" clId="{791479F5-B999-49BF-8A80-0044DA266D4E}" dt="2022-05-11T15:10:37.217" v="1658" actId="1076"/>
          <ac:picMkLst>
            <pc:docMk/>
            <pc:sldMk cId="0" sldId="258"/>
            <ac:picMk id="13" creationId="{D2CCEE01-026E-465C-A0DE-2636EC09BBC8}"/>
          </ac:picMkLst>
        </pc:picChg>
        <pc:picChg chg="mod">
          <ac:chgData name="Marlice de Souza Nobre" userId="48ffe1f8-03d6-4e3e-9256-765472acc6a9" providerId="ADAL" clId="{791479F5-B999-49BF-8A80-0044DA266D4E}" dt="2022-05-13T14:24:53.447" v="2640" actId="1076"/>
          <ac:picMkLst>
            <pc:docMk/>
            <pc:sldMk cId="0" sldId="258"/>
            <ac:picMk id="19" creationId="{F43D6B7C-9DAC-46AC-9CA9-3742070E1E5B}"/>
          </ac:picMkLst>
        </pc:picChg>
        <pc:picChg chg="mod">
          <ac:chgData name="Marlice de Souza Nobre" userId="48ffe1f8-03d6-4e3e-9256-765472acc6a9" providerId="ADAL" clId="{791479F5-B999-49BF-8A80-0044DA266D4E}" dt="2022-05-13T14:24:55.216" v="2641" actId="1076"/>
          <ac:picMkLst>
            <pc:docMk/>
            <pc:sldMk cId="0" sldId="258"/>
            <ac:picMk id="21" creationId="{3AF1E351-E97A-40DC-BF12-BA2537DCAEF9}"/>
          </ac:picMkLst>
        </pc:picChg>
        <pc:picChg chg="mod">
          <ac:chgData name="Marlice de Souza Nobre" userId="48ffe1f8-03d6-4e3e-9256-765472acc6a9" providerId="ADAL" clId="{791479F5-B999-49BF-8A80-0044DA266D4E}" dt="2022-05-13T14:25:40.343" v="2673" actId="1076"/>
          <ac:picMkLst>
            <pc:docMk/>
            <pc:sldMk cId="0" sldId="258"/>
            <ac:picMk id="23" creationId="{2CE0952E-DEEE-4196-BCF8-4ADB15FF1AB0}"/>
          </ac:picMkLst>
        </pc:picChg>
      </pc:sldChg>
      <pc:sldChg chg="addSp delSp modSp mod ord">
        <pc:chgData name="Marlice de Souza Nobre" userId="48ffe1f8-03d6-4e3e-9256-765472acc6a9" providerId="ADAL" clId="{791479F5-B999-49BF-8A80-0044DA266D4E}" dt="2022-05-16T17:26:45.909" v="2739" actId="14100"/>
        <pc:sldMkLst>
          <pc:docMk/>
          <pc:sldMk cId="0" sldId="259"/>
        </pc:sldMkLst>
        <pc:spChg chg="mod">
          <ac:chgData name="Marlice de Souza Nobre" userId="48ffe1f8-03d6-4e3e-9256-765472acc6a9" providerId="ADAL" clId="{791479F5-B999-49BF-8A80-0044DA266D4E}" dt="2022-05-11T18:58:05.016" v="2197" actId="20577"/>
          <ac:spMkLst>
            <pc:docMk/>
            <pc:sldMk cId="0" sldId="259"/>
            <ac:spMk id="104" creationId="{00000000-0000-0000-0000-000000000000}"/>
          </ac:spMkLst>
        </pc:spChg>
        <pc:spChg chg="mod">
          <ac:chgData name="Marlice de Souza Nobre" userId="48ffe1f8-03d6-4e3e-9256-765472acc6a9" providerId="ADAL" clId="{791479F5-B999-49BF-8A80-0044DA266D4E}" dt="2022-05-16T17:26:45.909" v="2739" actId="14100"/>
          <ac:spMkLst>
            <pc:docMk/>
            <pc:sldMk cId="0" sldId="259"/>
            <ac:spMk id="106" creationId="{00000000-0000-0000-0000-000000000000}"/>
          </ac:spMkLst>
        </pc:spChg>
        <pc:spChg chg="del mod">
          <ac:chgData name="Marlice de Souza Nobre" userId="48ffe1f8-03d6-4e3e-9256-765472acc6a9" providerId="ADAL" clId="{791479F5-B999-49BF-8A80-0044DA266D4E}" dt="2022-05-10T15:10:03.010" v="632" actId="478"/>
          <ac:spMkLst>
            <pc:docMk/>
            <pc:sldMk cId="0" sldId="259"/>
            <ac:spMk id="107" creationId="{00000000-0000-0000-0000-000000000000}"/>
          </ac:spMkLst>
        </pc:spChg>
        <pc:picChg chg="add mod">
          <ac:chgData name="Marlice de Souza Nobre" userId="48ffe1f8-03d6-4e3e-9256-765472acc6a9" providerId="ADAL" clId="{791479F5-B999-49BF-8A80-0044DA266D4E}" dt="2022-05-10T15:21:28.309" v="656" actId="1076"/>
          <ac:picMkLst>
            <pc:docMk/>
            <pc:sldMk cId="0" sldId="259"/>
            <ac:picMk id="3" creationId="{7BE6326A-A35B-42E9-B148-C532B144A8D2}"/>
          </ac:picMkLst>
        </pc:picChg>
        <pc:picChg chg="add mod">
          <ac:chgData name="Marlice de Souza Nobre" userId="48ffe1f8-03d6-4e3e-9256-765472acc6a9" providerId="ADAL" clId="{791479F5-B999-49BF-8A80-0044DA266D4E}" dt="2022-05-10T15:21:35.021" v="658" actId="1076"/>
          <ac:picMkLst>
            <pc:docMk/>
            <pc:sldMk cId="0" sldId="259"/>
            <ac:picMk id="5" creationId="{5AAD2670-49F8-4921-A75F-351051DCD33A}"/>
          </ac:picMkLst>
        </pc:picChg>
        <pc:picChg chg="add mod">
          <ac:chgData name="Marlice de Souza Nobre" userId="48ffe1f8-03d6-4e3e-9256-765472acc6a9" providerId="ADAL" clId="{791479F5-B999-49BF-8A80-0044DA266D4E}" dt="2022-05-10T15:19:00.093" v="651" actId="1076"/>
          <ac:picMkLst>
            <pc:docMk/>
            <pc:sldMk cId="0" sldId="259"/>
            <ac:picMk id="7" creationId="{ACA9F221-6C11-4944-86B5-A394509ED2A5}"/>
          </ac:picMkLst>
        </pc:picChg>
        <pc:picChg chg="add del mod">
          <ac:chgData name="Marlice de Souza Nobre" userId="48ffe1f8-03d6-4e3e-9256-765472acc6a9" providerId="ADAL" clId="{791479F5-B999-49BF-8A80-0044DA266D4E}" dt="2022-05-10T15:15:18.482" v="650" actId="478"/>
          <ac:picMkLst>
            <pc:docMk/>
            <pc:sldMk cId="0" sldId="259"/>
            <ac:picMk id="9" creationId="{47F5ACAB-3518-494D-8B3E-6E22A01E0276}"/>
          </ac:picMkLst>
        </pc:picChg>
      </pc:sldChg>
      <pc:sldChg chg="addSp delSp modSp mod ord">
        <pc:chgData name="Marlice de Souza Nobre" userId="48ffe1f8-03d6-4e3e-9256-765472acc6a9" providerId="ADAL" clId="{791479F5-B999-49BF-8A80-0044DA266D4E}" dt="2022-05-13T14:27:37.866" v="2696" actId="123"/>
        <pc:sldMkLst>
          <pc:docMk/>
          <pc:sldMk cId="0" sldId="260"/>
        </pc:sldMkLst>
        <pc:spChg chg="add del mod">
          <ac:chgData name="Marlice de Souza Nobre" userId="48ffe1f8-03d6-4e3e-9256-765472acc6a9" providerId="ADAL" clId="{791479F5-B999-49BF-8A80-0044DA266D4E}" dt="2022-05-11T15:43:35.704" v="1909" actId="478"/>
          <ac:spMkLst>
            <pc:docMk/>
            <pc:sldMk cId="0" sldId="260"/>
            <ac:spMk id="8" creationId="{4CE815B1-5192-4112-95CB-345CFB47A9A9}"/>
          </ac:spMkLst>
        </pc:spChg>
        <pc:spChg chg="add mod">
          <ac:chgData name="Marlice de Souza Nobre" userId="48ffe1f8-03d6-4e3e-9256-765472acc6a9" providerId="ADAL" clId="{791479F5-B999-49BF-8A80-0044DA266D4E}" dt="2022-05-11T16:17:11.579" v="2085" actId="113"/>
          <ac:spMkLst>
            <pc:docMk/>
            <pc:sldMk cId="0" sldId="260"/>
            <ac:spMk id="12" creationId="{C95FA031-7A34-499C-AAAC-E94294555C3F}"/>
          </ac:spMkLst>
        </pc:spChg>
        <pc:spChg chg="add del mod">
          <ac:chgData name="Marlice de Souza Nobre" userId="48ffe1f8-03d6-4e3e-9256-765472acc6a9" providerId="ADAL" clId="{791479F5-B999-49BF-8A80-0044DA266D4E}" dt="2022-05-11T16:06:16.346" v="1963" actId="478"/>
          <ac:spMkLst>
            <pc:docMk/>
            <pc:sldMk cId="0" sldId="260"/>
            <ac:spMk id="13" creationId="{E1BBC2A6-1705-4618-A908-3D4FA5B59B9E}"/>
          </ac:spMkLst>
        </pc:spChg>
        <pc:spChg chg="add del mod">
          <ac:chgData name="Marlice de Souza Nobre" userId="48ffe1f8-03d6-4e3e-9256-765472acc6a9" providerId="ADAL" clId="{791479F5-B999-49BF-8A80-0044DA266D4E}" dt="2022-05-11T16:06:18.569" v="1964" actId="478"/>
          <ac:spMkLst>
            <pc:docMk/>
            <pc:sldMk cId="0" sldId="260"/>
            <ac:spMk id="14" creationId="{60C25D76-6CA3-44D9-BE6E-72EACC705C60}"/>
          </ac:spMkLst>
        </pc:spChg>
        <pc:spChg chg="add mod">
          <ac:chgData name="Marlice de Souza Nobre" userId="48ffe1f8-03d6-4e3e-9256-765472acc6a9" providerId="ADAL" clId="{791479F5-B999-49BF-8A80-0044DA266D4E}" dt="2022-05-11T16:17:15.109" v="2086" actId="113"/>
          <ac:spMkLst>
            <pc:docMk/>
            <pc:sldMk cId="0" sldId="260"/>
            <ac:spMk id="18" creationId="{8B085B22-F7D9-45C6-AE87-B795667D0E10}"/>
          </ac:spMkLst>
        </pc:spChg>
        <pc:spChg chg="add mod">
          <ac:chgData name="Marlice de Souza Nobre" userId="48ffe1f8-03d6-4e3e-9256-765472acc6a9" providerId="ADAL" clId="{791479F5-B999-49BF-8A80-0044DA266D4E}" dt="2022-05-13T14:24:13.363" v="2632" actId="1076"/>
          <ac:spMkLst>
            <pc:docMk/>
            <pc:sldMk cId="0" sldId="260"/>
            <ac:spMk id="19" creationId="{BD1FAEA1-8F48-474E-A370-FAD933371055}"/>
          </ac:spMkLst>
        </pc:spChg>
        <pc:spChg chg="add mod">
          <ac:chgData name="Marlice de Souza Nobre" userId="48ffe1f8-03d6-4e3e-9256-765472acc6a9" providerId="ADAL" clId="{791479F5-B999-49BF-8A80-0044DA266D4E}" dt="2022-05-11T16:17:19.435" v="2087" actId="113"/>
          <ac:spMkLst>
            <pc:docMk/>
            <pc:sldMk cId="0" sldId="260"/>
            <ac:spMk id="20" creationId="{D7EDAD07-9712-433F-854C-692689A7E8CF}"/>
          </ac:spMkLst>
        </pc:spChg>
        <pc:spChg chg="add mod">
          <ac:chgData name="Marlice de Souza Nobre" userId="48ffe1f8-03d6-4e3e-9256-765472acc6a9" providerId="ADAL" clId="{791479F5-B999-49BF-8A80-0044DA266D4E}" dt="2022-05-13T14:24:18.975" v="2634" actId="1076"/>
          <ac:spMkLst>
            <pc:docMk/>
            <pc:sldMk cId="0" sldId="260"/>
            <ac:spMk id="24" creationId="{44317E7C-34BF-4B7B-9463-76E60EA05A0F}"/>
          </ac:spMkLst>
        </pc:spChg>
        <pc:spChg chg="add mod">
          <ac:chgData name="Marlice de Souza Nobre" userId="48ffe1f8-03d6-4e3e-9256-765472acc6a9" providerId="ADAL" clId="{791479F5-B999-49BF-8A80-0044DA266D4E}" dt="2022-05-13T14:24:15.856" v="2633" actId="1076"/>
          <ac:spMkLst>
            <pc:docMk/>
            <pc:sldMk cId="0" sldId="260"/>
            <ac:spMk id="26" creationId="{387747DA-A570-4A1C-A651-F92889374223}"/>
          </ac:spMkLst>
        </pc:spChg>
        <pc:spChg chg="mod">
          <ac:chgData name="Marlice de Souza Nobre" userId="48ffe1f8-03d6-4e3e-9256-765472acc6a9" providerId="ADAL" clId="{791479F5-B999-49BF-8A80-0044DA266D4E}" dt="2022-05-13T14:27:37.866" v="2696" actId="123"/>
          <ac:spMkLst>
            <pc:docMk/>
            <pc:sldMk cId="0" sldId="260"/>
            <ac:spMk id="112" creationId="{00000000-0000-0000-0000-000000000000}"/>
          </ac:spMkLst>
        </pc:spChg>
        <pc:spChg chg="mod">
          <ac:chgData name="Marlice de Souza Nobre" userId="48ffe1f8-03d6-4e3e-9256-765472acc6a9" providerId="ADAL" clId="{791479F5-B999-49BF-8A80-0044DA266D4E}" dt="2022-05-13T14:23:12.023" v="2605" actId="1076"/>
          <ac:spMkLst>
            <pc:docMk/>
            <pc:sldMk cId="0" sldId="260"/>
            <ac:spMk id="113" creationId="{00000000-0000-0000-0000-000000000000}"/>
          </ac:spMkLst>
        </pc:spChg>
        <pc:spChg chg="mod">
          <ac:chgData name="Marlice de Souza Nobre" userId="48ffe1f8-03d6-4e3e-9256-765472acc6a9" providerId="ADAL" clId="{791479F5-B999-49BF-8A80-0044DA266D4E}" dt="2022-05-11T16:18:24.639" v="2088" actId="20577"/>
          <ac:spMkLst>
            <pc:docMk/>
            <pc:sldMk cId="0" sldId="260"/>
            <ac:spMk id="114" creationId="{00000000-0000-0000-0000-000000000000}"/>
          </ac:spMkLst>
        </pc:spChg>
        <pc:spChg chg="del mod">
          <ac:chgData name="Marlice de Souza Nobre" userId="48ffe1f8-03d6-4e3e-9256-765472acc6a9" providerId="ADAL" clId="{791479F5-B999-49BF-8A80-0044DA266D4E}" dt="2022-05-11T13:16:38.434" v="1201" actId="478"/>
          <ac:spMkLst>
            <pc:docMk/>
            <pc:sldMk cId="0" sldId="260"/>
            <ac:spMk id="115" creationId="{00000000-0000-0000-0000-000000000000}"/>
          </ac:spMkLst>
        </pc:spChg>
        <pc:picChg chg="add del mod">
          <ac:chgData name="Marlice de Souza Nobre" userId="48ffe1f8-03d6-4e3e-9256-765472acc6a9" providerId="ADAL" clId="{791479F5-B999-49BF-8A80-0044DA266D4E}" dt="2022-05-11T15:38:54.551" v="1904" actId="478"/>
          <ac:picMkLst>
            <pc:docMk/>
            <pc:sldMk cId="0" sldId="260"/>
            <ac:picMk id="3" creationId="{DC26C897-050E-4F17-AB8B-EB1B3510922C}"/>
          </ac:picMkLst>
        </pc:picChg>
        <pc:picChg chg="add del mod">
          <ac:chgData name="Marlice de Souza Nobre" userId="48ffe1f8-03d6-4e3e-9256-765472acc6a9" providerId="ADAL" clId="{791479F5-B999-49BF-8A80-0044DA266D4E}" dt="2022-05-11T15:38:58.751" v="1905" actId="478"/>
          <ac:picMkLst>
            <pc:docMk/>
            <pc:sldMk cId="0" sldId="260"/>
            <ac:picMk id="5" creationId="{C8733CB9-D0EA-4551-880F-BCFB66F67C07}"/>
          </ac:picMkLst>
        </pc:picChg>
        <pc:picChg chg="add mod">
          <ac:chgData name="Marlice de Souza Nobre" userId="48ffe1f8-03d6-4e3e-9256-765472acc6a9" providerId="ADAL" clId="{791479F5-B999-49BF-8A80-0044DA266D4E}" dt="2022-05-11T16:07:56.925" v="1972" actId="1076"/>
          <ac:picMkLst>
            <pc:docMk/>
            <pc:sldMk cId="0" sldId="260"/>
            <ac:picMk id="6" creationId="{A13B3E68-B638-4FF3-90BD-F8ADD47A75B8}"/>
          </ac:picMkLst>
        </pc:picChg>
        <pc:picChg chg="add del mod">
          <ac:chgData name="Marlice de Souza Nobre" userId="48ffe1f8-03d6-4e3e-9256-765472acc6a9" providerId="ADAL" clId="{791479F5-B999-49BF-8A80-0044DA266D4E}" dt="2022-05-11T15:39:00.772" v="1906" actId="478"/>
          <ac:picMkLst>
            <pc:docMk/>
            <pc:sldMk cId="0" sldId="260"/>
            <ac:picMk id="7" creationId="{99968BDE-7B84-4903-BF80-43C90DAF3783}"/>
          </ac:picMkLst>
        </pc:picChg>
        <pc:picChg chg="add mod">
          <ac:chgData name="Marlice de Souza Nobre" userId="48ffe1f8-03d6-4e3e-9256-765472acc6a9" providerId="ADAL" clId="{791479F5-B999-49BF-8A80-0044DA266D4E}" dt="2022-05-11T16:07:59.454" v="1973" actId="1076"/>
          <ac:picMkLst>
            <pc:docMk/>
            <pc:sldMk cId="0" sldId="260"/>
            <ac:picMk id="10" creationId="{82347622-29EE-401C-8D30-E96904EFCAE8}"/>
          </ac:picMkLst>
        </pc:picChg>
        <pc:picChg chg="add mod">
          <ac:chgData name="Marlice de Souza Nobre" userId="48ffe1f8-03d6-4e3e-9256-765472acc6a9" providerId="ADAL" clId="{791479F5-B999-49BF-8A80-0044DA266D4E}" dt="2022-05-11T16:12:26.998" v="1988" actId="1076"/>
          <ac:picMkLst>
            <pc:docMk/>
            <pc:sldMk cId="0" sldId="260"/>
            <ac:picMk id="17" creationId="{51B5654A-7526-4530-A5DA-92C8524D0AC1}"/>
          </ac:picMkLst>
        </pc:picChg>
      </pc:sldChg>
      <pc:sldChg chg="addSp delSp modSp mod">
        <pc:chgData name="Marlice de Souza Nobre" userId="48ffe1f8-03d6-4e3e-9256-765472acc6a9" providerId="ADAL" clId="{791479F5-B999-49BF-8A80-0044DA266D4E}" dt="2022-05-16T17:27:21.364" v="2743" actId="1076"/>
        <pc:sldMkLst>
          <pc:docMk/>
          <pc:sldMk cId="1550793057" sldId="261"/>
        </pc:sldMkLst>
        <pc:spChg chg="mod">
          <ac:chgData name="Marlice de Souza Nobre" userId="48ffe1f8-03d6-4e3e-9256-765472acc6a9" providerId="ADAL" clId="{791479F5-B999-49BF-8A80-0044DA266D4E}" dt="2022-05-11T16:36:34.507" v="2132" actId="20577"/>
          <ac:spMkLst>
            <pc:docMk/>
            <pc:sldMk cId="1550793057" sldId="261"/>
            <ac:spMk id="96" creationId="{00000000-0000-0000-0000-000000000000}"/>
          </ac:spMkLst>
        </pc:spChg>
        <pc:spChg chg="mod">
          <ac:chgData name="Marlice de Souza Nobre" userId="48ffe1f8-03d6-4e3e-9256-765472acc6a9" providerId="ADAL" clId="{791479F5-B999-49BF-8A80-0044DA266D4E}" dt="2022-05-16T17:27:21.364" v="2743" actId="1076"/>
          <ac:spMkLst>
            <pc:docMk/>
            <pc:sldMk cId="1550793057" sldId="261"/>
            <ac:spMk id="98" creationId="{00000000-0000-0000-0000-000000000000}"/>
          </ac:spMkLst>
        </pc:spChg>
        <pc:picChg chg="add mod">
          <ac:chgData name="Marlice de Souza Nobre" userId="48ffe1f8-03d6-4e3e-9256-765472acc6a9" providerId="ADAL" clId="{791479F5-B999-49BF-8A80-0044DA266D4E}" dt="2022-05-11T12:56:55.305" v="770" actId="1076"/>
          <ac:picMkLst>
            <pc:docMk/>
            <pc:sldMk cId="1550793057" sldId="261"/>
            <ac:picMk id="3" creationId="{87A77DDC-F5AB-4C9C-9024-0313593DA680}"/>
          </ac:picMkLst>
        </pc:picChg>
        <pc:picChg chg="mod">
          <ac:chgData name="Marlice de Souza Nobre" userId="48ffe1f8-03d6-4e3e-9256-765472acc6a9" providerId="ADAL" clId="{791479F5-B999-49BF-8A80-0044DA266D4E}" dt="2022-05-10T14:27:09.782" v="18" actId="14100"/>
          <ac:picMkLst>
            <pc:docMk/>
            <pc:sldMk cId="1550793057" sldId="261"/>
            <ac:picMk id="5" creationId="{A08C5779-1EE4-46F2-9B7D-C2257585FD84}"/>
          </ac:picMkLst>
        </pc:picChg>
        <pc:picChg chg="mod">
          <ac:chgData name="Marlice de Souza Nobre" userId="48ffe1f8-03d6-4e3e-9256-765472acc6a9" providerId="ADAL" clId="{791479F5-B999-49BF-8A80-0044DA266D4E}" dt="2022-05-10T14:27:12.614" v="19" actId="14100"/>
          <ac:picMkLst>
            <pc:docMk/>
            <pc:sldMk cId="1550793057" sldId="261"/>
            <ac:picMk id="7" creationId="{41609DA8-FCE6-4065-9D00-8C62D7FC6C47}"/>
          </ac:picMkLst>
        </pc:picChg>
        <pc:picChg chg="del">
          <ac:chgData name="Marlice de Souza Nobre" userId="48ffe1f8-03d6-4e3e-9256-765472acc6a9" providerId="ADAL" clId="{791479F5-B999-49BF-8A80-0044DA266D4E}" dt="2022-05-11T12:56:46.123" v="765" actId="478"/>
          <ac:picMkLst>
            <pc:docMk/>
            <pc:sldMk cId="1550793057" sldId="261"/>
            <ac:picMk id="8" creationId="{39355CF1-A760-4ECC-88F5-63EE29458583}"/>
          </ac:picMkLst>
        </pc:picChg>
      </pc:sldChg>
      <pc:sldChg chg="addSp delSp modSp add mod ord">
        <pc:chgData name="Marlice de Souza Nobre" userId="48ffe1f8-03d6-4e3e-9256-765472acc6a9" providerId="ADAL" clId="{791479F5-B999-49BF-8A80-0044DA266D4E}" dt="2022-05-16T17:27:00.712" v="2741" actId="14100"/>
        <pc:sldMkLst>
          <pc:docMk/>
          <pc:sldMk cId="571571204" sldId="262"/>
        </pc:sldMkLst>
        <pc:spChg chg="mod">
          <ac:chgData name="Marlice de Souza Nobre" userId="48ffe1f8-03d6-4e3e-9256-765472acc6a9" providerId="ADAL" clId="{791479F5-B999-49BF-8A80-0044DA266D4E}" dt="2022-05-11T18:59:05.101" v="2202" actId="207"/>
          <ac:spMkLst>
            <pc:docMk/>
            <pc:sldMk cId="571571204" sldId="262"/>
            <ac:spMk id="104" creationId="{00000000-0000-0000-0000-000000000000}"/>
          </ac:spMkLst>
        </pc:spChg>
        <pc:spChg chg="mod">
          <ac:chgData name="Marlice de Souza Nobre" userId="48ffe1f8-03d6-4e3e-9256-765472acc6a9" providerId="ADAL" clId="{791479F5-B999-49BF-8A80-0044DA266D4E}" dt="2022-05-16T17:27:00.712" v="2741" actId="14100"/>
          <ac:spMkLst>
            <pc:docMk/>
            <pc:sldMk cId="571571204" sldId="262"/>
            <ac:spMk id="106" creationId="{00000000-0000-0000-0000-000000000000}"/>
          </ac:spMkLst>
        </pc:spChg>
        <pc:picChg chg="del">
          <ac:chgData name="Marlice de Souza Nobre" userId="48ffe1f8-03d6-4e3e-9256-765472acc6a9" providerId="ADAL" clId="{791479F5-B999-49BF-8A80-0044DA266D4E}" dt="2022-05-11T12:20:24.185" v="700" actId="478"/>
          <ac:picMkLst>
            <pc:docMk/>
            <pc:sldMk cId="571571204" sldId="262"/>
            <ac:picMk id="3" creationId="{7BE6326A-A35B-42E9-B148-C532B144A8D2}"/>
          </ac:picMkLst>
        </pc:picChg>
        <pc:picChg chg="add mod">
          <ac:chgData name="Marlice de Souza Nobre" userId="48ffe1f8-03d6-4e3e-9256-765472acc6a9" providerId="ADAL" clId="{791479F5-B999-49BF-8A80-0044DA266D4E}" dt="2022-05-11T14:05:09.823" v="1488" actId="1076"/>
          <ac:picMkLst>
            <pc:docMk/>
            <pc:sldMk cId="571571204" sldId="262"/>
            <ac:picMk id="4" creationId="{C69EB5D7-32D8-4CB2-A9C1-9EBDC66826A1}"/>
          </ac:picMkLst>
        </pc:picChg>
        <pc:picChg chg="del">
          <ac:chgData name="Marlice de Souza Nobre" userId="48ffe1f8-03d6-4e3e-9256-765472acc6a9" providerId="ADAL" clId="{791479F5-B999-49BF-8A80-0044DA266D4E}" dt="2022-05-11T12:20:24.815" v="701" actId="478"/>
          <ac:picMkLst>
            <pc:docMk/>
            <pc:sldMk cId="571571204" sldId="262"/>
            <ac:picMk id="5" creationId="{5AAD2670-49F8-4921-A75F-351051DCD33A}"/>
          </ac:picMkLst>
        </pc:picChg>
        <pc:picChg chg="del">
          <ac:chgData name="Marlice de Souza Nobre" userId="48ffe1f8-03d6-4e3e-9256-765472acc6a9" providerId="ADAL" clId="{791479F5-B999-49BF-8A80-0044DA266D4E}" dt="2022-05-11T12:20:25.496" v="702" actId="478"/>
          <ac:picMkLst>
            <pc:docMk/>
            <pc:sldMk cId="571571204" sldId="262"/>
            <ac:picMk id="7" creationId="{ACA9F221-6C11-4944-86B5-A394509ED2A5}"/>
          </ac:picMkLst>
        </pc:picChg>
        <pc:picChg chg="add mod">
          <ac:chgData name="Marlice de Souza Nobre" userId="48ffe1f8-03d6-4e3e-9256-765472acc6a9" providerId="ADAL" clId="{791479F5-B999-49BF-8A80-0044DA266D4E}" dt="2022-05-11T14:05:11.199" v="1489" actId="1076"/>
          <ac:picMkLst>
            <pc:docMk/>
            <pc:sldMk cId="571571204" sldId="262"/>
            <ac:picMk id="8" creationId="{424AA72A-F1B7-4367-9DA3-81081E7CFB1B}"/>
          </ac:picMkLst>
        </pc:picChg>
        <pc:picChg chg="add del mod">
          <ac:chgData name="Marlice de Souza Nobre" userId="48ffe1f8-03d6-4e3e-9256-765472acc6a9" providerId="ADAL" clId="{791479F5-B999-49BF-8A80-0044DA266D4E}" dt="2022-05-11T13:02:01.453" v="781" actId="478"/>
          <ac:picMkLst>
            <pc:docMk/>
            <pc:sldMk cId="571571204" sldId="262"/>
            <ac:picMk id="10" creationId="{DC74464F-433D-4DD8-83F8-814B6E9DA1D5}"/>
          </ac:picMkLst>
        </pc:picChg>
        <pc:picChg chg="add del mod">
          <ac:chgData name="Marlice de Souza Nobre" userId="48ffe1f8-03d6-4e3e-9256-765472acc6a9" providerId="ADAL" clId="{791479F5-B999-49BF-8A80-0044DA266D4E}" dt="2022-05-11T13:02:58.309" v="784" actId="478"/>
          <ac:picMkLst>
            <pc:docMk/>
            <pc:sldMk cId="571571204" sldId="262"/>
            <ac:picMk id="12" creationId="{C3A34921-21A9-4139-A967-CA2D988F3B2B}"/>
          </ac:picMkLst>
        </pc:picChg>
        <pc:picChg chg="add del">
          <ac:chgData name="Marlice de Souza Nobre" userId="48ffe1f8-03d6-4e3e-9256-765472acc6a9" providerId="ADAL" clId="{791479F5-B999-49BF-8A80-0044DA266D4E}" dt="2022-05-11T13:03:01.814" v="786" actId="478"/>
          <ac:picMkLst>
            <pc:docMk/>
            <pc:sldMk cId="571571204" sldId="262"/>
            <ac:picMk id="14" creationId="{B25E5E8E-EDA3-4920-A01A-279000961D86}"/>
          </ac:picMkLst>
        </pc:picChg>
        <pc:picChg chg="add mod">
          <ac:chgData name="Marlice de Souza Nobre" userId="48ffe1f8-03d6-4e3e-9256-765472acc6a9" providerId="ADAL" clId="{791479F5-B999-49BF-8A80-0044DA266D4E}" dt="2022-05-11T14:05:12.511" v="1490" actId="1076"/>
          <ac:picMkLst>
            <pc:docMk/>
            <pc:sldMk cId="571571204" sldId="262"/>
            <ac:picMk id="16" creationId="{D4347813-0D40-4328-A920-2FD6DE85C6EF}"/>
          </ac:picMkLst>
        </pc:picChg>
        <pc:picChg chg="add mod">
          <ac:chgData name="Marlice de Souza Nobre" userId="48ffe1f8-03d6-4e3e-9256-765472acc6a9" providerId="ADAL" clId="{791479F5-B999-49BF-8A80-0044DA266D4E}" dt="2022-05-11T13:25:21.328" v="1313" actId="1076"/>
          <ac:picMkLst>
            <pc:docMk/>
            <pc:sldMk cId="571571204" sldId="262"/>
            <ac:picMk id="18" creationId="{66FA9144-44A7-4447-AC5C-1801598C99ED}"/>
          </ac:picMkLst>
        </pc:picChg>
      </pc:sldChg>
      <pc:sldChg chg="new del">
        <pc:chgData name="Marlice de Souza Nobre" userId="48ffe1f8-03d6-4e3e-9256-765472acc6a9" providerId="ADAL" clId="{791479F5-B999-49BF-8A80-0044DA266D4E}" dt="2022-05-11T12:16:58.263" v="694" actId="2696"/>
        <pc:sldMkLst>
          <pc:docMk/>
          <pc:sldMk cId="586793056" sldId="262"/>
        </pc:sldMkLst>
      </pc:sldChg>
      <pc:sldChg chg="modSp add mod ord">
        <pc:chgData name="Marlice de Souza Nobre" userId="48ffe1f8-03d6-4e3e-9256-765472acc6a9" providerId="ADAL" clId="{791479F5-B999-49BF-8A80-0044DA266D4E}" dt="2022-05-11T19:41:49.526" v="2357"/>
        <pc:sldMkLst>
          <pc:docMk/>
          <pc:sldMk cId="2446720740" sldId="263"/>
        </pc:sldMkLst>
        <pc:spChg chg="mod">
          <ac:chgData name="Marlice de Souza Nobre" userId="48ffe1f8-03d6-4e3e-9256-765472acc6a9" providerId="ADAL" clId="{791479F5-B999-49BF-8A80-0044DA266D4E}" dt="2022-05-11T18:46:23.153" v="2195" actId="20577"/>
          <ac:spMkLst>
            <pc:docMk/>
            <pc:sldMk cId="2446720740" sldId="263"/>
            <ac:spMk id="112" creationId="{00000000-0000-0000-0000-000000000000}"/>
          </ac:spMkLst>
        </pc:spChg>
      </pc:sldChg>
      <pc:sldChg chg="addSp delSp modSp add del mod">
        <pc:chgData name="Marlice de Souza Nobre" userId="48ffe1f8-03d6-4e3e-9256-765472acc6a9" providerId="ADAL" clId="{791479F5-B999-49BF-8A80-0044DA266D4E}" dt="2022-05-13T14:26:11.639" v="2677" actId="2696"/>
        <pc:sldMkLst>
          <pc:docMk/>
          <pc:sldMk cId="822658503" sldId="264"/>
        </pc:sldMkLst>
        <pc:spChg chg="mod">
          <ac:chgData name="Marlice de Souza Nobre" userId="48ffe1f8-03d6-4e3e-9256-765472acc6a9" providerId="ADAL" clId="{791479F5-B999-49BF-8A80-0044DA266D4E}" dt="2022-05-11T19:50:09.579" v="2602" actId="20577"/>
          <ac:spMkLst>
            <pc:docMk/>
            <pc:sldMk cId="822658503" sldId="264"/>
            <ac:spMk id="96" creationId="{00000000-0000-0000-0000-000000000000}"/>
          </ac:spMkLst>
        </pc:spChg>
        <pc:spChg chg="mod">
          <ac:chgData name="Marlice de Souza Nobre" userId="48ffe1f8-03d6-4e3e-9256-765472acc6a9" providerId="ADAL" clId="{791479F5-B999-49BF-8A80-0044DA266D4E}" dt="2022-05-11T19:46:37.960" v="2586" actId="1076"/>
          <ac:spMkLst>
            <pc:docMk/>
            <pc:sldMk cId="822658503" sldId="264"/>
            <ac:spMk id="97" creationId="{00000000-0000-0000-0000-000000000000}"/>
          </ac:spMkLst>
        </pc:spChg>
        <pc:spChg chg="mod">
          <ac:chgData name="Marlice de Souza Nobre" userId="48ffe1f8-03d6-4e3e-9256-765472acc6a9" providerId="ADAL" clId="{791479F5-B999-49BF-8A80-0044DA266D4E}" dt="2022-05-11T19:46:34.254" v="2585" actId="1076"/>
          <ac:spMkLst>
            <pc:docMk/>
            <pc:sldMk cId="822658503" sldId="264"/>
            <ac:spMk id="98" creationId="{00000000-0000-0000-0000-000000000000}"/>
          </ac:spMkLst>
        </pc:spChg>
        <pc:picChg chg="del">
          <ac:chgData name="Marlice de Souza Nobre" userId="48ffe1f8-03d6-4e3e-9256-765472acc6a9" providerId="ADAL" clId="{791479F5-B999-49BF-8A80-0044DA266D4E}" dt="2022-05-11T19:36:49.289" v="2327" actId="478"/>
          <ac:picMkLst>
            <pc:docMk/>
            <pc:sldMk cId="822658503" sldId="264"/>
            <ac:picMk id="3" creationId="{87A77DDC-F5AB-4C9C-9024-0313593DA680}"/>
          </ac:picMkLst>
        </pc:picChg>
        <pc:picChg chg="add mod">
          <ac:chgData name="Marlice de Souza Nobre" userId="48ffe1f8-03d6-4e3e-9256-765472acc6a9" providerId="ADAL" clId="{791479F5-B999-49BF-8A80-0044DA266D4E}" dt="2022-05-11T19:48:01.581" v="2593" actId="1076"/>
          <ac:picMkLst>
            <pc:docMk/>
            <pc:sldMk cId="822658503" sldId="264"/>
            <ac:picMk id="4" creationId="{27591700-730F-4199-B346-54104DDE4610}"/>
          </ac:picMkLst>
        </pc:picChg>
        <pc:picChg chg="del">
          <ac:chgData name="Marlice de Souza Nobre" userId="48ffe1f8-03d6-4e3e-9256-765472acc6a9" providerId="ADAL" clId="{791479F5-B999-49BF-8A80-0044DA266D4E}" dt="2022-05-11T19:36:48.493" v="2326" actId="478"/>
          <ac:picMkLst>
            <pc:docMk/>
            <pc:sldMk cId="822658503" sldId="264"/>
            <ac:picMk id="5" creationId="{A08C5779-1EE4-46F2-9B7D-C2257585FD84}"/>
          </ac:picMkLst>
        </pc:picChg>
        <pc:picChg chg="del">
          <ac:chgData name="Marlice de Souza Nobre" userId="48ffe1f8-03d6-4e3e-9256-765472acc6a9" providerId="ADAL" clId="{791479F5-B999-49BF-8A80-0044DA266D4E}" dt="2022-05-11T19:36:47.664" v="2325" actId="478"/>
          <ac:picMkLst>
            <pc:docMk/>
            <pc:sldMk cId="822658503" sldId="264"/>
            <ac:picMk id="7" creationId="{41609DA8-FCE6-4065-9D00-8C62D7FC6C47}"/>
          </ac:picMkLst>
        </pc:picChg>
        <pc:picChg chg="add mod">
          <ac:chgData name="Marlice de Souza Nobre" userId="48ffe1f8-03d6-4e3e-9256-765472acc6a9" providerId="ADAL" clId="{791479F5-B999-49BF-8A80-0044DA266D4E}" dt="2022-05-11T19:47:58.952" v="2592" actId="1076"/>
          <ac:picMkLst>
            <pc:docMk/>
            <pc:sldMk cId="822658503" sldId="264"/>
            <ac:picMk id="8" creationId="{E099E59D-B64F-47E0-95CA-D0FB82731CC8}"/>
          </ac:picMkLst>
        </pc:picChg>
        <pc:picChg chg="add mod">
          <ac:chgData name="Marlice de Souza Nobre" userId="48ffe1f8-03d6-4e3e-9256-765472acc6a9" providerId="ADAL" clId="{791479F5-B999-49BF-8A80-0044DA266D4E}" dt="2022-05-11T19:48:09.152" v="2595" actId="1076"/>
          <ac:picMkLst>
            <pc:docMk/>
            <pc:sldMk cId="822658503" sldId="264"/>
            <ac:picMk id="9" creationId="{A18DA910-AEB8-4F69-A7DE-247647AE190F}"/>
          </ac:picMkLst>
        </pc:picChg>
        <pc:picChg chg="add mod">
          <ac:chgData name="Marlice de Souza Nobre" userId="48ffe1f8-03d6-4e3e-9256-765472acc6a9" providerId="ADAL" clId="{791479F5-B999-49BF-8A80-0044DA266D4E}" dt="2022-05-11T19:48:04.919" v="2594" actId="1076"/>
          <ac:picMkLst>
            <pc:docMk/>
            <pc:sldMk cId="822658503" sldId="264"/>
            <ac:picMk id="10" creationId="{445CF56A-C322-4FC6-B1EE-34CA20A596B0}"/>
          </ac:picMkLst>
        </pc:picChg>
      </pc:sldChg>
      <pc:sldChg chg="add del">
        <pc:chgData name="Marlice de Souza Nobre" userId="48ffe1f8-03d6-4e3e-9256-765472acc6a9" providerId="ADAL" clId="{791479F5-B999-49BF-8A80-0044DA266D4E}" dt="2022-05-11T19:28:55.579" v="2204" actId="2696"/>
        <pc:sldMkLst>
          <pc:docMk/>
          <pc:sldMk cId="3020973340" sldId="26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213712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436737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5285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Ventilador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25199" y="6500227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4B5EDF9-266A-4834-8D53-5A3C3D420D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826" y="3429000"/>
            <a:ext cx="2034401" cy="2813316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F24E97E-5B87-4DEA-8F59-B056304C52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4010" y="3528381"/>
            <a:ext cx="2840343" cy="287415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73021B3-5237-4F1A-BD26-248B7CBBEA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72272" y="3964054"/>
            <a:ext cx="1534902" cy="200280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88268C6-2C75-4751-895A-B50FA198E5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8507" y="3811563"/>
            <a:ext cx="2721033" cy="2688664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1AAC9C0-ACEE-42F1-BC6F-C2FC39A4A6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37149" y="3497355"/>
            <a:ext cx="1521358" cy="28133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72909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791307"/>
            <a:ext cx="821186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Ar e </a:t>
            </a: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Ventilacao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Ventilador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Ventilador de Coluna, Pedestal e Torre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Ar e </a:t>
            </a: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Ventilacao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Ventilador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Ventilador de Mesa, Mini e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Portatil</a:t>
            </a:r>
            <a:endParaRPr lang="pt-BR" sz="18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Ar e </a:t>
            </a: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Ventilacao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Ventilador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Ventilador de Parede Industrial e Residencial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Ar e </a:t>
            </a: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Ventilacao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 &gt; Ventilador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Arial"/>
              </a:rPr>
              <a:t>Ventilador de Teto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"/>
          <p:cNvSpPr txBox="1"/>
          <p:nvPr/>
        </p:nvSpPr>
        <p:spPr>
          <a:xfrm>
            <a:off x="1127170" y="546527"/>
            <a:ext cx="986629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800"/>
            </a:pPr>
            <a:r>
              <a:rPr lang="pt-BR" sz="24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Ar e </a:t>
            </a:r>
            <a:r>
              <a:rPr lang="pt-BR" sz="2400" b="0" i="0" dirty="0" err="1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Ventilacao</a:t>
            </a:r>
            <a:r>
              <a:rPr lang="pt-BR" sz="24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 &gt; Ventilador &gt; </a:t>
            </a:r>
            <a:r>
              <a:rPr lang="pt-BR" sz="2400" b="1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Ventilador de Coluna, Pedestal e Torre</a:t>
            </a:r>
            <a:endParaRPr lang="pt-BR"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D2CCEE01-026E-465C-A0DE-2636EC09B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826" y="3381287"/>
            <a:ext cx="2034401" cy="281331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43D6B7C-9DAC-46AC-9CA9-3742070E1E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3422" y="3349521"/>
            <a:ext cx="1757604" cy="2915788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3AF1E351-E97A-40DC-BF12-BA2537DCAE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01774" y="3388093"/>
            <a:ext cx="1804152" cy="2788821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2CE0952E-DEEE-4196-BCF8-4ADB15FF1A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4843" y="3210429"/>
            <a:ext cx="2148904" cy="3193972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8515139-B299-4109-9453-93FC14B4D2FA}"/>
              </a:ext>
            </a:extLst>
          </p:cNvPr>
          <p:cNvSpPr txBox="1"/>
          <p:nvPr/>
        </p:nvSpPr>
        <p:spPr>
          <a:xfrm>
            <a:off x="1715116" y="6370497"/>
            <a:ext cx="214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Coluna/pedestal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B7024464-BABD-40CB-B69D-3693F79F072E}"/>
              </a:ext>
            </a:extLst>
          </p:cNvPr>
          <p:cNvSpPr txBox="1"/>
          <p:nvPr/>
        </p:nvSpPr>
        <p:spPr>
          <a:xfrm>
            <a:off x="9047674" y="6370497"/>
            <a:ext cx="1294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Torre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0FE2F7AE-2CDA-4CD5-8A6C-63A0DDF794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2620" y="3296150"/>
            <a:ext cx="2615393" cy="2784511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E8FE9252-60DD-4173-8427-A16B9C206AE1}"/>
              </a:ext>
            </a:extLst>
          </p:cNvPr>
          <p:cNvSpPr txBox="1"/>
          <p:nvPr/>
        </p:nvSpPr>
        <p:spPr>
          <a:xfrm>
            <a:off x="5476470" y="6370497"/>
            <a:ext cx="1294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3 em 1</a:t>
            </a:r>
          </a:p>
        </p:txBody>
      </p:sp>
      <p:sp>
        <p:nvSpPr>
          <p:cNvPr id="14" name="Google Shape;112;p6">
            <a:extLst>
              <a:ext uri="{FF2B5EF4-FFF2-40B4-BE49-F238E27FC236}">
                <a16:creationId xmlns:a16="http://schemas.microsoft.com/office/drawing/2014/main" id="{1C5E4F67-5DEF-1729-B368-C8673ABE3267}"/>
              </a:ext>
            </a:extLst>
          </p:cNvPr>
          <p:cNvSpPr txBox="1"/>
          <p:nvPr/>
        </p:nvSpPr>
        <p:spPr>
          <a:xfrm>
            <a:off x="735450" y="1642969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ventiladores de coluna, torre e pedestal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normalmente têm mais funções e mais opções de velocidade, porém não são os mais eficientes. A maioria deles produz menos vento que os de mesa, por isso são indicados para ambientes pequenos. Geralmente variam entre 40 e 60 cm. Para uso doméstico, uma vantagem a mais é que suas grades de proteção tornam impossível encostar a mão nas hélices, o que o torna uma opção segura para quem tem crianças pequenas.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"/>
          <p:cNvSpPr txBox="1"/>
          <p:nvPr/>
        </p:nvSpPr>
        <p:spPr>
          <a:xfrm>
            <a:off x="1421336" y="405762"/>
            <a:ext cx="931885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Ventilador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 de Mesa, Mini 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Portatil</a:t>
            </a:r>
            <a:endParaRPr lang="pt-BR"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08C5779-1EE4-46F2-9B7D-C2257585FD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5520" y="4143664"/>
            <a:ext cx="2095530" cy="200280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1609DA8-FCE6-4065-9D00-8C62D7FC6C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1335" y="4143665"/>
            <a:ext cx="1534902" cy="2002807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7A77DDC-F5AB-4C9C-9024-0313593DA6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7455" y="3713221"/>
            <a:ext cx="2383210" cy="2573108"/>
          </a:xfrm>
          <a:prstGeom prst="rect">
            <a:avLst/>
          </a:prstGeom>
        </p:spPr>
      </p:pic>
      <p:sp>
        <p:nvSpPr>
          <p:cNvPr id="8" name="Google Shape;112;p6">
            <a:extLst>
              <a:ext uri="{FF2B5EF4-FFF2-40B4-BE49-F238E27FC236}">
                <a16:creationId xmlns:a16="http://schemas.microsoft.com/office/drawing/2014/main" id="{9B571934-26AC-6B8C-9DE7-17BE7AD60A1C}"/>
              </a:ext>
            </a:extLst>
          </p:cNvPr>
          <p:cNvSpPr txBox="1"/>
          <p:nvPr/>
        </p:nvSpPr>
        <p:spPr>
          <a:xfrm>
            <a:off x="735447" y="1681936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ventiladores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 mesa,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mini e portátil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versáteis e podem ser usados na rua, no carro, escritório, residência, etc.</a:t>
            </a:r>
          </a:p>
          <a:p>
            <a:pPr indent="457200" algn="just">
              <a:buSzPts val="1800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 de mesa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ideal para ambientes pequenos onde não seja necessária muita ventilação. Eles possuem uma potência mais baixa e podem ser usados no chão ou em cima de uma mesa. Os tamanhos variam geralmente entre 20 e 50 cm de circunferência  e podem ter até 8 pás.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mini e portátil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possuem em média 20 cm de diâmetro, equipados com 3 ou 4 pás. Além disso, o tipo de material também pode variar, existem ventiladores feitos de metal ou plástico.</a:t>
            </a:r>
          </a:p>
        </p:txBody>
      </p:sp>
    </p:spTree>
    <p:extLst>
      <p:ext uri="{BB962C8B-B14F-4D97-AF65-F5344CB8AC3E}">
        <p14:creationId xmlns:p14="http://schemas.microsoft.com/office/powerpoint/2010/main" val="1550793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"/>
          <p:cNvSpPr txBox="1"/>
          <p:nvPr/>
        </p:nvSpPr>
        <p:spPr>
          <a:xfrm>
            <a:off x="735447" y="592156"/>
            <a:ext cx="1072109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800"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Ventilador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 de Parede Industrial e Residencial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BE6326A-A35B-42E9-B148-C532B144A8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970" y="3826555"/>
            <a:ext cx="3048810" cy="2784486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AAD2670-49F8-4921-A75F-351051DCD3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1660" y="3902934"/>
            <a:ext cx="2721033" cy="263172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CA9F221-6C11-4944-86B5-A394509ED2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4684" y="3980985"/>
            <a:ext cx="2821908" cy="2478968"/>
          </a:xfrm>
          <a:prstGeom prst="rect">
            <a:avLst/>
          </a:prstGeom>
        </p:spPr>
      </p:pic>
      <p:sp>
        <p:nvSpPr>
          <p:cNvPr id="8" name="Google Shape;112;p6">
            <a:extLst>
              <a:ext uri="{FF2B5EF4-FFF2-40B4-BE49-F238E27FC236}">
                <a16:creationId xmlns:a16="http://schemas.microsoft.com/office/drawing/2014/main" id="{46729FA3-B7CC-9C2C-C35B-74D0B73A00BC}"/>
              </a:ext>
            </a:extLst>
          </p:cNvPr>
          <p:cNvSpPr txBox="1"/>
          <p:nvPr/>
        </p:nvSpPr>
        <p:spPr>
          <a:xfrm>
            <a:off x="735447" y="1487695"/>
            <a:ext cx="10721100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 de parede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modelo que une as funcionalidades de um ventilador de teto e de um ventilador de mesa. Como o próprio nome sugere, ele pode ser instalado em paredes e colunas. Ele produz maior ventilação em comparação aos outros modelos, é regulável e pode ser usado na horizontal ou vertical. Eles são capazes de atingir uma área de até 20m², garantindo um ambiente mais confortável, mas isso pode ser alterado de acordo com a potência do vento. Esses ventiladores são muito usados em ambientes comerciais/industriais e outras áreas que possuem grande fluxo de pessoas. Esse modelo é uma alternativa para locais com teto baixo e que, por isso, não podem contar com um ventilador de teto.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"/>
          <p:cNvSpPr txBox="1"/>
          <p:nvPr/>
        </p:nvSpPr>
        <p:spPr>
          <a:xfrm>
            <a:off x="2447459" y="600701"/>
            <a:ext cx="72970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1800"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Ventilador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 de Teto</a:t>
            </a:r>
            <a:endParaRPr lang="pt-BR" sz="2400" b="1" i="0" u="none" strike="noStrike" cap="none" dirty="0">
              <a:solidFill>
                <a:schemeClr val="tx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69EB5D7-32D8-4CB2-A9C1-9EBDC66826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0622" y="3978878"/>
            <a:ext cx="2630658" cy="178749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24AA72A-F1B7-4367-9DA3-81081E7CFB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7757" y="4124723"/>
            <a:ext cx="2475537" cy="189000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D4347813-0D40-4328-A920-2FD6DE85C6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037" y="4112962"/>
            <a:ext cx="2206056" cy="1913525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6FA9144-44A7-4447-AC5C-1801598C99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64350" y="3713221"/>
            <a:ext cx="2775123" cy="2053150"/>
          </a:xfrm>
          <a:prstGeom prst="rect">
            <a:avLst/>
          </a:prstGeom>
        </p:spPr>
      </p:pic>
      <p:sp>
        <p:nvSpPr>
          <p:cNvPr id="9" name="Google Shape;112;p6">
            <a:extLst>
              <a:ext uri="{FF2B5EF4-FFF2-40B4-BE49-F238E27FC236}">
                <a16:creationId xmlns:a16="http://schemas.microsoft.com/office/drawing/2014/main" id="{0D22FC38-AE87-1E4B-EDD0-527F29CB31FB}"/>
              </a:ext>
            </a:extLst>
          </p:cNvPr>
          <p:cNvSpPr txBox="1"/>
          <p:nvPr/>
        </p:nvSpPr>
        <p:spPr>
          <a:xfrm>
            <a:off x="735447" y="1681936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 de teto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 aparelho ideal para climatizar, refrescar e ventilar os ambientes. Com baixo consumo de energia, promove a sensação de frescor no cômodo onde está instalado e também ajuda a compor a decoração. Além disso, grande parte dos modelos vem com luminária acoplada, contribuindo para a iluminação do espaço. Entre os tipos de ventiladores de teto disponíveis, é possível encontrar os que possuem até 6 pás, os que tem 2 pás, são ideais para espaços com até 20m². Já os de 3 pás podem ser instalados em ambientes de porte médio. Alguns modelos possuem opção de inverter e deixar como exaustor.</a:t>
            </a:r>
          </a:p>
        </p:txBody>
      </p:sp>
    </p:spTree>
    <p:extLst>
      <p:ext uri="{BB962C8B-B14F-4D97-AF65-F5344CB8AC3E}">
        <p14:creationId xmlns:p14="http://schemas.microsoft.com/office/powerpoint/2010/main" val="571571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/>
          <p:nvPr/>
        </p:nvSpPr>
        <p:spPr>
          <a:xfrm>
            <a:off x="2968283" y="336756"/>
            <a:ext cx="6668085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C95FA031-7A34-499C-AAAC-E94294555C3F}"/>
              </a:ext>
            </a:extLst>
          </p:cNvPr>
          <p:cNvSpPr txBox="1"/>
          <p:nvPr/>
        </p:nvSpPr>
        <p:spPr>
          <a:xfrm>
            <a:off x="467751" y="5871815"/>
            <a:ext cx="339667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VENTILADOR DE </a:t>
            </a:r>
            <a:r>
              <a:rPr lang="pt-BR" sz="1800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MESA</a:t>
            </a:r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3 VELOCIDADES 3 EM 1 MEGA TURBO 40 BRITANIA 220V</a:t>
            </a:r>
            <a:r>
              <a:rPr lang="pt-BR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13B3E68-B638-4FF3-90BD-F8ADD47A75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505" y="3429000"/>
            <a:ext cx="2370355" cy="238532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2347622-29EE-401C-8D30-E96904EFCA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7176" y="3268194"/>
            <a:ext cx="2925108" cy="2610968"/>
          </a:xfrm>
          <a:prstGeom prst="rect">
            <a:avLst/>
          </a:prstGeom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8B085B22-F7D9-45C6-AE87-B795667D0E10}"/>
              </a:ext>
            </a:extLst>
          </p:cNvPr>
          <p:cNvSpPr txBox="1"/>
          <p:nvPr/>
        </p:nvSpPr>
        <p:spPr>
          <a:xfrm>
            <a:off x="4501663" y="5871815"/>
            <a:ext cx="33685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VENTILADOR DE </a:t>
            </a:r>
            <a:r>
              <a:rPr lang="pt-BR" sz="1800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COLUNA</a:t>
            </a:r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WAP 3 EM 1 VORTEX TURBO PRETO COM PRATA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D7EDAD07-9712-433F-854C-692689A7E8CF}"/>
              </a:ext>
            </a:extLst>
          </p:cNvPr>
          <p:cNvSpPr txBox="1"/>
          <p:nvPr/>
        </p:nvSpPr>
        <p:spPr>
          <a:xfrm>
            <a:off x="8481457" y="5871174"/>
            <a:ext cx="383696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VENTILADOR </a:t>
            </a:r>
            <a:r>
              <a:rPr lang="pt-BR" sz="1800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PORTATIL</a:t>
            </a:r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SILENCIOSO DOBRAVEL RETRATIL 3 EM 1 4 VELOCIDADE 180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51B5654A-7526-4530-A5DA-92C8524D0A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3573" y="3461432"/>
            <a:ext cx="2608440" cy="2409742"/>
          </a:xfrm>
          <a:prstGeom prst="rect">
            <a:avLst/>
          </a:prstGeom>
        </p:spPr>
      </p:pic>
      <p:sp>
        <p:nvSpPr>
          <p:cNvPr id="26" name="CaixaDeTexto 25">
            <a:extLst>
              <a:ext uri="{FF2B5EF4-FFF2-40B4-BE49-F238E27FC236}">
                <a16:creationId xmlns:a16="http://schemas.microsoft.com/office/drawing/2014/main" id="{387747DA-A570-4A1C-A651-F92889374223}"/>
              </a:ext>
            </a:extLst>
          </p:cNvPr>
          <p:cNvSpPr txBox="1"/>
          <p:nvPr/>
        </p:nvSpPr>
        <p:spPr>
          <a:xfrm>
            <a:off x="4112864" y="2849803"/>
            <a:ext cx="43789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SzPts val="1800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 c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oluna/torre/pedestal</a:t>
            </a:r>
          </a:p>
        </p:txBody>
      </p:sp>
      <p:sp>
        <p:nvSpPr>
          <p:cNvPr id="14" name="Google Shape;112;p6">
            <a:extLst>
              <a:ext uri="{FF2B5EF4-FFF2-40B4-BE49-F238E27FC236}">
                <a16:creationId xmlns:a16="http://schemas.microsoft.com/office/drawing/2014/main" id="{FEF0D065-5A79-76CC-C8D3-C2D107D80C35}"/>
              </a:ext>
            </a:extLst>
          </p:cNvPr>
          <p:cNvSpPr txBox="1"/>
          <p:nvPr/>
        </p:nvSpPr>
        <p:spPr>
          <a:xfrm>
            <a:off x="735402" y="1421534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produtos do modelo 3 em 1 devem ser classificados na categoria 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Ventilador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 de Coluna, Pedestal e Torre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ventiladores de teto independente de terem mais de uma função devem ser classificados na categoria de 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Ventilador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 de Teto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 txBox="1"/>
          <p:nvPr/>
        </p:nvSpPr>
        <p:spPr>
          <a:xfrm>
            <a:off x="735402" y="1898609"/>
            <a:ext cx="10721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Não entram nesta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categoria os exaustores, climatizadores e circuladores de ar, esses possuem categoria própria.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114;p6"/>
          <p:cNvSpPr txBox="1"/>
          <p:nvPr/>
        </p:nvSpPr>
        <p:spPr>
          <a:xfrm>
            <a:off x="3657601" y="305032"/>
            <a:ext cx="526131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C26C897-050E-4F17-AB8B-EB1B351092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567" y="3412925"/>
            <a:ext cx="2499510" cy="239863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8733CB9-D0EA-4551-880F-BCFB66F67C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6507" y="3289384"/>
            <a:ext cx="1738890" cy="252217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9968BDE-7B84-4903-BF80-43C90DAF37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2893" y="3120331"/>
            <a:ext cx="3125751" cy="2903882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4CE815B1-5192-4112-95CB-345CFB47A9A9}"/>
              </a:ext>
            </a:extLst>
          </p:cNvPr>
          <p:cNvSpPr txBox="1"/>
          <p:nvPr/>
        </p:nvSpPr>
        <p:spPr>
          <a:xfrm>
            <a:off x="2091337" y="6040988"/>
            <a:ext cx="1129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Exaustor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E1BBC2A6-1705-4618-A908-3D4FA5B59B9E}"/>
              </a:ext>
            </a:extLst>
          </p:cNvPr>
          <p:cNvSpPr txBox="1"/>
          <p:nvPr/>
        </p:nvSpPr>
        <p:spPr>
          <a:xfrm>
            <a:off x="5271819" y="6040988"/>
            <a:ext cx="1648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Climatizador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60C25D76-6CA3-44D9-BE6E-72EACC705C60}"/>
              </a:ext>
            </a:extLst>
          </p:cNvPr>
          <p:cNvSpPr txBox="1"/>
          <p:nvPr/>
        </p:nvSpPr>
        <p:spPr>
          <a:xfrm>
            <a:off x="8879764" y="6044229"/>
            <a:ext cx="1648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Circulador</a:t>
            </a:r>
          </a:p>
        </p:txBody>
      </p:sp>
    </p:spTree>
    <p:extLst>
      <p:ext uri="{BB962C8B-B14F-4D97-AF65-F5344CB8AC3E}">
        <p14:creationId xmlns:p14="http://schemas.microsoft.com/office/powerpoint/2010/main" val="24467207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688</Words>
  <Application>Microsoft Office PowerPoint</Application>
  <PresentationFormat>Widescreen</PresentationFormat>
  <Paragraphs>32</Paragraphs>
  <Slides>8</Slides>
  <Notes>8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Arial</vt:lpstr>
      <vt:lpstr>Calibri</vt:lpstr>
      <vt:lpstr>Roboto</vt:lpstr>
      <vt:lpstr>Tema do Office</vt:lpstr>
      <vt:lpstr>Ventilador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Ventiladores</dc:title>
  <dc:creator>andressa.venesia@neotrust.com.br</dc:creator>
  <cp:lastModifiedBy>Ilse Celia Silva Montalvao</cp:lastModifiedBy>
  <cp:revision>23</cp:revision>
  <dcterms:created xsi:type="dcterms:W3CDTF">2022-03-17T13:44:08Z</dcterms:created>
  <dcterms:modified xsi:type="dcterms:W3CDTF">2024-11-21T19:45:41Z</dcterms:modified>
</cp:coreProperties>
</file>