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12192000" cy="6858000"/>
  <p:notesSz cx="6858000" cy="9144000"/>
  <p:embeddedFontLst>
    <p:embeddedFont>
      <p:font typeface="Roboto" panose="02000000000000000000" pitchFamily="2" charset="0"/>
      <p:regular r:id="rId7"/>
      <p:bold r:id="rId8"/>
      <p:italic r:id="rId9"/>
      <p:boldItalic r:id="rId1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3" roundtripDataSignature="AMtx7mjO0cXA35wL9VoayZKL45GTRf9hy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customschemas.google.com/relationships/presentationmetadata" Target="metadata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0" name="Google Shape;10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2" name="Google Shape;11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237000" y="1727536"/>
            <a:ext cx="11718000" cy="133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sz="5000" b="1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Complemento, Composto </a:t>
            </a:r>
            <a:r>
              <a:rPr lang="pt-BR" sz="5000" b="1" dirty="0" err="1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Lacteo</a:t>
            </a:r>
            <a:r>
              <a:rPr lang="pt-BR" sz="5000" b="1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, Espessante e Suplemento Alimentar Adulto</a:t>
            </a:r>
            <a:endParaRPr sz="5000"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051884" y="6488709"/>
            <a:ext cx="125895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07/2024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86" name="Google Shape;86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03561" y="3429000"/>
            <a:ext cx="1581768" cy="204839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1864" y="5008939"/>
            <a:ext cx="1393274" cy="1607624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448751" y="4963959"/>
            <a:ext cx="1447298" cy="1697583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529662" y="4791710"/>
            <a:ext cx="1433402" cy="1824853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608943" y="3480943"/>
            <a:ext cx="648568" cy="1725722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489178" y="3480943"/>
            <a:ext cx="1635335" cy="19445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"/>
          <p:cNvSpPr txBox="1"/>
          <p:nvPr/>
        </p:nvSpPr>
        <p:spPr>
          <a:xfrm>
            <a:off x="397564" y="667695"/>
            <a:ext cx="1712328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Categorias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2"/>
          <p:cNvSpPr txBox="1"/>
          <p:nvPr/>
        </p:nvSpPr>
        <p:spPr>
          <a:xfrm>
            <a:off x="397576" y="1929900"/>
            <a:ext cx="109686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Complemento, Composto </a:t>
            </a:r>
            <a:r>
              <a:rPr lang="pt-BR" sz="1800" b="1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Lacteo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Espessante e Suplemento Alimentar Adulto</a:t>
            </a: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"/>
          <p:cNvSpPr txBox="1"/>
          <p:nvPr/>
        </p:nvSpPr>
        <p:spPr>
          <a:xfrm>
            <a:off x="577357" y="1388361"/>
            <a:ext cx="10721100" cy="341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indent="457200" algn="just">
              <a:buClr>
                <a:schemeClr val="dk1"/>
              </a:buClr>
              <a:buSzPts val="1800"/>
            </a:pP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Composto lácteo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produto que precisa ter pelo menos 51% de leite e é o resultado de mistura de leite e outros ingredientes lácteos e não lácteos (vitaminas, minerais, fibras probióticas, DHA (ômega 3), óleos vegetais, açúcar e outros tipos de gordura). Possui açúcar e aditivos alimentares.</a:t>
            </a:r>
          </a:p>
          <a:p>
            <a:pPr marL="0" lvl="0" indent="4572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Espessante alimentar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indicado para pacientes com disfasia e dificuldades na deglutição, feito à base de amido de milho e gomas alimentícias, sem alterar o sabor. Pode ser adicionado no preparo de refeições quentes ou frias.</a:t>
            </a:r>
            <a:endParaRPr sz="1800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4572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Suplementos alimentares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não são medicamentos e, por isso, não servem para tratar, prevenir ou curar doenças. Os suplementos são destinados a pessoas saudáveis como uma opção para complementação nutricional, no caso de dietas restritivas, alterações metabólicas, entre outros. Sua finalidade é fornecer nutrientes, substâncias bioativas, enzimas ou probióticos em complemento à alimentação. Na maioria dos casos, são indicados para pessoas que apresentam uma carência muito grande de determinado nutriente. Geralmente é vendido em pó ou em líquido.</a:t>
            </a:r>
            <a:endParaRPr sz="1800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4" name="Google Shape;104;p4"/>
          <p:cNvSpPr txBox="1"/>
          <p:nvPr/>
        </p:nvSpPr>
        <p:spPr>
          <a:xfrm>
            <a:off x="519539" y="390708"/>
            <a:ext cx="10836735" cy="882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lnSpc>
                <a:spcPct val="107000"/>
              </a:lnSpc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</a:t>
            </a:r>
          </a:p>
          <a:p>
            <a:pPr algn="ctr">
              <a:lnSpc>
                <a:spcPct val="107000"/>
              </a:lnSpc>
            </a:pPr>
            <a:r>
              <a:rPr lang="pt-BR" sz="24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Complemento, Composto </a:t>
            </a:r>
            <a:r>
              <a:rPr lang="pt-BR" sz="2400" b="1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Lacteo</a:t>
            </a:r>
            <a:r>
              <a:rPr lang="pt-BR" sz="24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Espessante e Suplemento Alimentar Adulto</a:t>
            </a:r>
            <a:endParaRPr lang="pt-BR" sz="2400" dirty="0"/>
          </a:p>
        </p:txBody>
      </p:sp>
      <p:pic>
        <p:nvPicPr>
          <p:cNvPr id="105" name="Google Shape;10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2700" y="4907625"/>
            <a:ext cx="1437075" cy="17278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50548" y="4823186"/>
            <a:ext cx="595287" cy="17585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472656" y="4823179"/>
            <a:ext cx="1712253" cy="18967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256600" y="4889375"/>
            <a:ext cx="1367125" cy="17643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9931325" y="4920377"/>
            <a:ext cx="1367125" cy="17023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6"/>
          <p:cNvSpPr txBox="1"/>
          <p:nvPr/>
        </p:nvSpPr>
        <p:spPr>
          <a:xfrm>
            <a:off x="735402" y="1898609"/>
            <a:ext cx="10721100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Não entram na categoria o leite em pó, os suplementos para ganho de massa muscular, energia e  emagrecimento. Esses produtos possuem categorias próprias.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Quando classificar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 atentar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para a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finalidade do produto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6" name="Google Shape;116;p6"/>
          <p:cNvSpPr txBox="1"/>
          <p:nvPr/>
        </p:nvSpPr>
        <p:spPr>
          <a:xfrm>
            <a:off x="3492131" y="423857"/>
            <a:ext cx="5207641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17" name="Google Shape;117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364490" y="3585874"/>
            <a:ext cx="1731002" cy="2113579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6"/>
          <p:cNvSpPr txBox="1"/>
          <p:nvPr/>
        </p:nvSpPr>
        <p:spPr>
          <a:xfrm>
            <a:off x="9367077" y="6004462"/>
            <a:ext cx="187689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Leite em pó</a:t>
            </a:r>
            <a:endParaRPr dirty="0"/>
          </a:p>
        </p:txBody>
      </p:sp>
      <p:pic>
        <p:nvPicPr>
          <p:cNvPr id="119" name="Google Shape;119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457601" y="3585873"/>
            <a:ext cx="1343210" cy="2113579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6"/>
          <p:cNvSpPr txBox="1"/>
          <p:nvPr/>
        </p:nvSpPr>
        <p:spPr>
          <a:xfrm>
            <a:off x="401471" y="6010632"/>
            <a:ext cx="1876894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Fitness</a:t>
            </a:r>
            <a:endParaRPr sz="1800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122" name="Google Shape;122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13164" y="3754829"/>
            <a:ext cx="1253509" cy="204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962009" y="3620260"/>
            <a:ext cx="1881894" cy="21781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839239" y="3495694"/>
            <a:ext cx="1331480" cy="2293936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6"/>
          <p:cNvSpPr txBox="1"/>
          <p:nvPr/>
        </p:nvSpPr>
        <p:spPr>
          <a:xfrm>
            <a:off x="5696152" y="6004462"/>
            <a:ext cx="187689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Emagrecimento</a:t>
            </a:r>
            <a:endParaRPr dirty="0"/>
          </a:p>
        </p:txBody>
      </p:sp>
      <p:sp>
        <p:nvSpPr>
          <p:cNvPr id="2" name="Google Shape;121;p6">
            <a:extLst>
              <a:ext uri="{FF2B5EF4-FFF2-40B4-BE49-F238E27FC236}">
                <a16:creationId xmlns:a16="http://schemas.microsoft.com/office/drawing/2014/main" id="{6FCB3722-9849-56D2-C1E3-1D1AC43FD40E}"/>
              </a:ext>
            </a:extLst>
          </p:cNvPr>
          <p:cNvSpPr txBox="1"/>
          <p:nvPr/>
        </p:nvSpPr>
        <p:spPr>
          <a:xfrm>
            <a:off x="2967009" y="6010632"/>
            <a:ext cx="1876894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Fitness</a:t>
            </a:r>
            <a:endParaRPr sz="1800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276</Words>
  <Application>Microsoft Office PowerPoint</Application>
  <PresentationFormat>Widescreen</PresentationFormat>
  <Paragraphs>16</Paragraphs>
  <Slides>4</Slides>
  <Notes>4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</vt:i4>
      </vt:variant>
    </vt:vector>
  </HeadingPairs>
  <TitlesOfParts>
    <vt:vector size="8" baseType="lpstr">
      <vt:lpstr>Arial</vt:lpstr>
      <vt:lpstr>Calibri</vt:lpstr>
      <vt:lpstr>Roboto</vt:lpstr>
      <vt:lpstr>Tema do Office</vt:lpstr>
      <vt:lpstr>Complemento, Composto Lacteo, Espessante e Suplemento Alimentar Adulto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Complemento/Composto Lacteo/Espessante/Suplemento Alimentar Adulto</dc:title>
  <dc:creator>andressa.venesia@neotrust.com.br</dc:creator>
  <cp:lastModifiedBy>Ilse Celia Silva Montalvao</cp:lastModifiedBy>
  <cp:revision>4</cp:revision>
  <dcterms:created xsi:type="dcterms:W3CDTF">2022-03-17T13:44:08Z</dcterms:created>
  <dcterms:modified xsi:type="dcterms:W3CDTF">2024-10-21T15:16:43Z</dcterms:modified>
</cp:coreProperties>
</file>