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6"/>
  </p:notesMasterIdLst>
  <p:sldIdLst>
    <p:sldId id="256" r:id="rId2"/>
    <p:sldId id="257" r:id="rId3"/>
    <p:sldId id="258" r:id="rId4"/>
    <p:sldId id="260" r:id="rId5"/>
  </p:sldIdLst>
  <p:sldSz cx="12192000" cy="6858000"/>
  <p:notesSz cx="6858000" cy="9144000"/>
  <p:embeddedFontLst>
    <p:embeddedFont>
      <p:font typeface="Roboto" panose="02000000000000000000" pitchFamily="2" charset="0"/>
      <p:regular r:id="rId7"/>
      <p:bold r:id="rId8"/>
      <p:italic r:id="rId9"/>
      <p:boldItalic r:id="rId1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17" roundtripDataSignature="AMtx7mjtssHx6VIHH2y81BDVN/sx2GWuS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91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font" Target="fonts/font1.fntdata"/><Relationship Id="rId17" Type="http://customschemas.google.com/relationships/presentationmetadata" Target="metadata"/><Relationship Id="rId2" Type="http://schemas.openxmlformats.org/officeDocument/2006/relationships/slide" Target="slides/slide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font" Target="fonts/font4.fntdata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font" Target="fonts/font3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8" name="Google Shape;88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4" name="Google Shape;9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10" name="Google Shape;110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lide de Título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0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10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m Branco" type="blank">
  <p:cSld name="BLANK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Conteúdo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1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beçalho da Seção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3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3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uas Partes de Conteúdo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14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ação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5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15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15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15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15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omente Título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údo com Legenda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7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7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7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m com Legenda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8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8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8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Texto Vertical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9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xto e Título Vertical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0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0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>
            <a:spLocks noGrp="1"/>
          </p:cNvSpPr>
          <p:nvPr>
            <p:ph type="ctrTitle"/>
          </p:nvPr>
        </p:nvSpPr>
        <p:spPr>
          <a:xfrm>
            <a:off x="2566220" y="877755"/>
            <a:ext cx="7108722" cy="11570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lang="pt-BR" b="1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Link de Pagamento</a:t>
            </a:r>
            <a:endParaRPr b="1" dirty="0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85" name="Google Shape;85;p1"/>
          <p:cNvSpPr txBox="1"/>
          <p:nvPr/>
        </p:nvSpPr>
        <p:spPr>
          <a:xfrm>
            <a:off x="11125199" y="6488709"/>
            <a:ext cx="1258957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Calibri"/>
              </a:rPr>
              <a:t>11/2024</a:t>
            </a:r>
            <a:endParaRPr sz="1400" b="0" i="0" u="none" strike="noStrike" cap="none" dirty="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03567650-178B-88D5-028C-02E0451207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0786" y="4390429"/>
            <a:ext cx="2992975" cy="1589816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6F69C13C-6E0F-F05C-17F4-2817B85794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78239" y="4312041"/>
            <a:ext cx="2669127" cy="1668204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A90CA574-3513-D933-6AFC-474A1944443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37568" y="3096126"/>
            <a:ext cx="4516864" cy="288411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"/>
          <p:cNvSpPr txBox="1"/>
          <p:nvPr/>
        </p:nvSpPr>
        <p:spPr>
          <a:xfrm>
            <a:off x="397564" y="667695"/>
            <a:ext cx="2257146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pt-BR" sz="2800" b="0" i="0" u="none" strike="noStrike" cap="none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Calibri"/>
              </a:rPr>
              <a:t>Categorias</a:t>
            </a:r>
            <a:endParaRPr sz="1400" b="0" i="0" u="none" strike="noStrike" cap="none" dirty="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</p:txBody>
      </p:sp>
      <p:sp>
        <p:nvSpPr>
          <p:cNvPr id="91" name="Google Shape;91;p2"/>
          <p:cNvSpPr txBox="1"/>
          <p:nvPr/>
        </p:nvSpPr>
        <p:spPr>
          <a:xfrm>
            <a:off x="397564" y="1857327"/>
            <a:ext cx="8535422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Link de Pagamento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Link de Pagamento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/>
          <p:cNvSpPr txBox="1"/>
          <p:nvPr/>
        </p:nvSpPr>
        <p:spPr>
          <a:xfrm>
            <a:off x="440029" y="1395410"/>
            <a:ext cx="10721100" cy="50782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Iremos classificar tudo o que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não houver descrição de um produto.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lang="pt-BR" sz="1800" b="1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Exemplos: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lang="pt-BR" sz="1800" b="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AJUSTE DE PAGAMENTO F54247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CASO NAO RECONHECA CONTATE NOS 112147 3200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LINK DE PAGAMENTO 10X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LINK DE PAGAMENTO TELEVENDAS GRAFICA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LINK PAGAMENTO 2 COR UNICO TAMANHO UM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OLA SEGUE LINK PARA PAGAMENTO REFERENTE O PEDIDO 5293 VENDEDOR TATIANE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PAGAMENTO DA PROPOSTA 27012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PAGAMENTO LOJA BEBE CASA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PAGAMENTO REF ATENDIMENTO 043655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PAGAMENTO VIA CARTAO 77SOL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PGTO 2 LINK AVULSO DE PAGAMENTO 2 VENDEDOR DANIEL NINJA 2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REFERENTE AO PEDIDO ANTECIPADO 64386 COD 13264 PAGAMENTO PARCIAL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SEGUE O LINK DE PAGAMENTO DA VILA SIRI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VOCE ESTA RECEBENDO UM LINK DE PAGAMENTO REFERENTE A SUA AQUISICAO NA EMPRESA </a:t>
            </a:r>
          </a:p>
        </p:txBody>
      </p:sp>
      <p:sp>
        <p:nvSpPr>
          <p:cNvPr id="98" name="Google Shape;98;p4"/>
          <p:cNvSpPr txBox="1"/>
          <p:nvPr/>
        </p:nvSpPr>
        <p:spPr>
          <a:xfrm>
            <a:off x="3380421" y="384317"/>
            <a:ext cx="5949579" cy="7179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lnSpc>
                <a:spcPct val="107000"/>
              </a:lnSpc>
              <a:buSzPts val="2400"/>
            </a:pP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Link de Pagamento &gt; 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Link de Pagamento</a:t>
            </a:r>
          </a:p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Google Shape;113;p6">
            <a:extLst>
              <a:ext uri="{FF2B5EF4-FFF2-40B4-BE49-F238E27FC236}">
                <a16:creationId xmlns:a16="http://schemas.microsoft.com/office/drawing/2014/main" id="{63713BA3-42AC-D355-B4DC-66990C6587F5}"/>
              </a:ext>
            </a:extLst>
          </p:cNvPr>
          <p:cNvSpPr txBox="1"/>
          <p:nvPr/>
        </p:nvSpPr>
        <p:spPr>
          <a:xfrm>
            <a:off x="4743203" y="917628"/>
            <a:ext cx="2705593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Marca classificar em </a:t>
            </a:r>
            <a:r>
              <a:rPr lang="pt-BR" sz="1800" b="1" i="0" u="none" strike="noStrike" cap="none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NA</a:t>
            </a:r>
            <a:endParaRPr sz="14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6"/>
          <p:cNvSpPr txBox="1"/>
          <p:nvPr/>
        </p:nvSpPr>
        <p:spPr>
          <a:xfrm>
            <a:off x="393895" y="1898609"/>
            <a:ext cx="11324493" cy="28622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Quando no descritivo de um pagamento tiver produto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classificar normalmente.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lang="pt-BR" sz="1800" b="1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Exemplos: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lang="pt-BR" sz="180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BIOAGE SKINCARE SOLUTIONS PAGAMENTO DO PEDIDO 100004313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CAFETEIRA TRES CORACAES NOVA ENJOEI TRANSACAO CONTA MOIP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LANCES DE VANTAGENS PAGAMENTO DO ITEM SMART TV LED 43 ULTRA HD 4K LG 43UH6100 127688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LOCAO HIDRATANTE CORPORAL COM FRAGRANCIA RELAXANTE MAMAE E BEBE 200ML ROSAURA PEREIRA DE FREITAS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FREITAS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TRANSACAO CONTA MOIP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14" name="Google Shape;114;p6"/>
          <p:cNvSpPr txBox="1"/>
          <p:nvPr/>
        </p:nvSpPr>
        <p:spPr>
          <a:xfrm>
            <a:off x="3659689" y="305137"/>
            <a:ext cx="5207641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1" dirty="0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ATENÇÃO PARA A CLASSIFICAÇÃO</a:t>
            </a:r>
            <a:endParaRPr sz="1400" b="1" i="0" u="none" strike="noStrike" cap="none" dirty="0">
              <a:solidFill>
                <a:srgbClr val="FF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198</Words>
  <Application>Microsoft Office PowerPoint</Application>
  <PresentationFormat>Widescreen</PresentationFormat>
  <Paragraphs>33</Paragraphs>
  <Slides>4</Slides>
  <Notes>4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4</vt:i4>
      </vt:variant>
    </vt:vector>
  </HeadingPairs>
  <TitlesOfParts>
    <vt:vector size="8" baseType="lpstr">
      <vt:lpstr>Roboto</vt:lpstr>
      <vt:lpstr>Calibri</vt:lpstr>
      <vt:lpstr>Arial</vt:lpstr>
      <vt:lpstr>Tema do Office</vt:lpstr>
      <vt:lpstr>Link de Pagamento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Título do material</dc:title>
  <dc:creator>andressa.venesia@neotrust.com.br</dc:creator>
  <cp:lastModifiedBy>Ilse Celia Silva Montalvao</cp:lastModifiedBy>
  <cp:revision>9</cp:revision>
  <dcterms:created xsi:type="dcterms:W3CDTF">2022-03-17T13:44:08Z</dcterms:created>
  <dcterms:modified xsi:type="dcterms:W3CDTF">2024-11-26T15:44:34Z</dcterms:modified>
</cp:coreProperties>
</file>