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93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657B7E-8E34-410C-B8C7-2961E72CA372}" type="datetimeFigureOut">
              <a:rPr lang="pt-BR" smtClean="0"/>
              <a:t>06/11/2024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7831D8-C5C1-45A5-BB18-C5DD9399B1D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2106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>
          <a:extLst>
            <a:ext uri="{FF2B5EF4-FFF2-40B4-BE49-F238E27FC236}">
              <a16:creationId xmlns:a16="http://schemas.microsoft.com/office/drawing/2014/main" id="{A7002B58-CF37-D0DE-F349-EE42E3FD78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>
            <a:extLst>
              <a:ext uri="{FF2B5EF4-FFF2-40B4-BE49-F238E27FC236}">
                <a16:creationId xmlns:a16="http://schemas.microsoft.com/office/drawing/2014/main" id="{97754603-D4EC-4CE1-904D-A17F2341E42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>
            <a:extLst>
              <a:ext uri="{FF2B5EF4-FFF2-40B4-BE49-F238E27FC236}">
                <a16:creationId xmlns:a16="http://schemas.microsoft.com/office/drawing/2014/main" id="{0BD670A7-5E9A-0CF2-FEB0-731686E00A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5428164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167E00-8E14-1EEE-F307-6EBA46B201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1D4A063-601C-011F-ACCC-02C2FF1AB3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A35CEDC-1EE1-5988-50E5-92E5DC5CC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ED44F-DF34-4032-97BE-CFECE398630D}" type="datetimeFigureOut">
              <a:rPr lang="pt-BR" smtClean="0"/>
              <a:t>06/11/2024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E87F0E0-1A11-1741-4619-B3623D928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5444656-0732-1B90-43DF-39D1CFFB65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560B7-CFA7-42D7-BFFF-EC3F743D1B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4904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166C3CC-8F51-8978-412B-548C79DC0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C160347-4F45-B700-B994-FCD0988445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ADFAF3D-EA53-F20C-D3E2-AF92467FC1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ED44F-DF34-4032-97BE-CFECE398630D}" type="datetimeFigureOut">
              <a:rPr lang="pt-BR" smtClean="0"/>
              <a:t>06/11/2024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E8BE71D-FD13-BD03-5312-287FFF9177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2DA3D98-AA71-1991-6FF1-A5E06B24A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560B7-CFA7-42D7-BFFF-EC3F743D1B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027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CC701D4-D40A-28BF-B341-2710DDB1BE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170425A-91C5-4CE5-C03E-AB80B71497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2FBCAB3-35F0-7DBF-AA7E-7C86F582F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ED44F-DF34-4032-97BE-CFECE398630D}" type="datetimeFigureOut">
              <a:rPr lang="pt-BR" smtClean="0"/>
              <a:t>06/11/2024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0ED910B-7960-5F22-62B8-378BA3141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78ECAE2-CF6F-9168-1179-EA8FDDB2C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560B7-CFA7-42D7-BFFF-EC3F743D1B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1753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F2FCF54-4512-D1CB-B79F-9B8EDDF14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7735D35-D1B1-68FE-5796-07B395285F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F9BC5A8F-69F4-BA3B-C075-3A941D3232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AD156C58-25D2-9677-09F7-75BD9C42D4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ED44F-DF34-4032-97BE-CFECE398630D}" type="datetimeFigureOut">
              <a:rPr lang="pt-BR" smtClean="0"/>
              <a:t>06/11/2024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184CD507-FDA7-ADDA-C073-70B9FB612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8C2CA1FC-A04D-57DA-97A5-505134D85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560B7-CFA7-42D7-BFFF-EC3F743D1B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82974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A99FC74-9EAB-6C91-EE8B-8011D74BD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8EE10991-C0C8-C265-3AE9-B671853BEE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33E50CE9-B98B-5415-D8A7-A998940324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2B894E12-AAF8-2469-E8F8-6DD7DD1DDB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E3A43DA6-E72F-ACBC-41DD-38DEE04EDA5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2EFE3C61-56E2-5D53-B7D8-A4420A9795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ED44F-DF34-4032-97BE-CFECE398630D}" type="datetimeFigureOut">
              <a:rPr lang="pt-BR" smtClean="0"/>
              <a:t>06/11/2024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55DDAFDC-1181-9B0F-15EA-C92F21CBE8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D777DFD4-A710-1BCF-B467-716BCE31A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560B7-CFA7-42D7-BFFF-EC3F743D1B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7637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E8E748-ECDE-03F0-FE05-686DFD033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E00905BB-13C8-8B24-A717-47D672B43B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ED44F-DF34-4032-97BE-CFECE398630D}" type="datetimeFigureOut">
              <a:rPr lang="pt-BR" smtClean="0"/>
              <a:t>06/11/2024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CB9CB0C4-839D-A050-32A7-14AE04D1AB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4553914C-6571-E466-ADFE-9EFD7767A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560B7-CFA7-42D7-BFFF-EC3F743D1B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66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C58002D0-2ED4-2D03-E401-3B19B0E80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ED44F-DF34-4032-97BE-CFECE398630D}" type="datetimeFigureOut">
              <a:rPr lang="pt-BR" smtClean="0"/>
              <a:t>06/11/2024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AD2AC5B1-125B-51D2-2E0A-910DF4FF79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C2F22341-5614-211E-6F89-175D6ECD3D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560B7-CFA7-42D7-BFFF-EC3F743D1B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3848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E0FF095-5C86-0368-4D52-A9267FFD19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3E16874-CF6D-F4B7-41A1-4B9E92244F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509DDDB7-EA43-22D0-22A5-E0BF87B8FC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8CC3700C-6805-149A-473A-78D11E7709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ED44F-DF34-4032-97BE-CFECE398630D}" type="datetimeFigureOut">
              <a:rPr lang="pt-BR" smtClean="0"/>
              <a:t>06/11/2024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CD628B7-A16C-FD04-4F4B-51BECD0551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F51B7C92-A0A5-026B-107A-7C54401BCF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560B7-CFA7-42D7-BFFF-EC3F743D1B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904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41F7843-27C7-9914-9A8F-3EFF3F373A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DB68D853-40BE-A278-CCE0-DADB1B018D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0A7FFEB-0C07-35B1-9012-DA7F38DD22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FD3ADBE-7D73-205A-1A77-6AE41AD6B6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ED44F-DF34-4032-97BE-CFECE398630D}" type="datetimeFigureOut">
              <a:rPr lang="pt-BR" smtClean="0"/>
              <a:t>06/11/2024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B6C8F5F8-AA12-2B23-6A87-70EAE0A48C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B72F98A2-6171-9FDB-7238-D3D2232449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560B7-CFA7-42D7-BFFF-EC3F743D1B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64873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8E0156-A423-D163-0847-4AF45EC10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B66E557C-D306-C22E-C699-33EDA20ACB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A685CBE-C35D-C018-AA5E-5B3784133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ED44F-DF34-4032-97BE-CFECE398630D}" type="datetimeFigureOut">
              <a:rPr lang="pt-BR" smtClean="0"/>
              <a:t>06/11/2024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CB760A2-5EAC-B9CA-F97A-92441553AB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B6FFE48-FFA7-AC04-FDA3-20B16AE25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560B7-CFA7-42D7-BFFF-EC3F743D1B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4217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06133D6-37FE-5F57-3130-32EFDAD0D0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3EDBD534-6C5D-C310-9A6C-CF61B35E93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F492ED8-60E2-99E2-3740-9DA2163DC3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ED44F-DF34-4032-97BE-CFECE398630D}" type="datetimeFigureOut">
              <a:rPr lang="pt-BR" smtClean="0"/>
              <a:t>06/11/2024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D1D04C3-E1A1-F6EE-ADAA-6DE3DB37FE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73C4D43-839F-60D8-8CE8-AD13D1EB82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A560B7-CFA7-42D7-BFFF-EC3F743D1B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6999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D18286AA-FF6B-2D60-7A98-CC2F168E88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0E5E368-0B9B-E246-C3E3-FB729C0153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D5A49B7-9E9F-8E52-873F-54B95ADAC6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ECED44F-DF34-4032-97BE-CFECE398630D}" type="datetimeFigureOut">
              <a:rPr lang="pt-BR" smtClean="0"/>
              <a:t>06/11/2024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949A23C-82A7-DE62-DC7C-C366B5FB00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66D240D-64DA-F340-83CE-53C36C56B3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9A560B7-CFA7-42D7-BFFF-EC3F743D1B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028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2580968" y="877755"/>
            <a:ext cx="7462684" cy="1157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Máquina de Fumaça</a:t>
            </a:r>
            <a:endParaRPr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43CA46F4-0E1E-ED09-069D-9C9119D48CC6}"/>
              </a:ext>
            </a:extLst>
          </p:cNvPr>
          <p:cNvSpPr txBox="1"/>
          <p:nvPr/>
        </p:nvSpPr>
        <p:spPr>
          <a:xfrm>
            <a:off x="11101849" y="6488668"/>
            <a:ext cx="119830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11/2024</a:t>
            </a:r>
            <a:endParaRPr lang="pt-BR" sz="18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2" name="Picture 2" descr="Tem na Animafest - Fantasias e Artigos para Festas. Adereços para Festas,  Fantasias Adulto, Fantasias Infantis">
            <a:extLst>
              <a:ext uri="{FF2B5EF4-FFF2-40B4-BE49-F238E27FC236}">
                <a16:creationId xmlns:a16="http://schemas.microsoft.com/office/drawing/2014/main" id="{BC49FA47-23BC-B776-6864-72A55F9AAB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3914" y="2873250"/>
            <a:ext cx="3291348" cy="3291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Líquido Para Máquina de Fumaça JM LIGHTING (Neutro/1 Litro) - Porão Musical  Porto Alegre">
            <a:extLst>
              <a:ext uri="{FF2B5EF4-FFF2-40B4-BE49-F238E27FC236}">
                <a16:creationId xmlns:a16="http://schemas.microsoft.com/office/drawing/2014/main" id="{F89D3BAC-3ECA-470E-315E-30464E60E4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900" y="3246414"/>
            <a:ext cx="2545019" cy="2545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Máquina Fumaça 1500W Controle Remoto Festa Líquido 1L 110V - Atual Mix">
            <a:extLst>
              <a:ext uri="{FF2B5EF4-FFF2-40B4-BE49-F238E27FC236}">
                <a16:creationId xmlns:a16="http://schemas.microsoft.com/office/drawing/2014/main" id="{229476AD-6915-F535-F5D0-AAEB04E369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4461" y="3057606"/>
            <a:ext cx="2922639" cy="2922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3" y="667695"/>
            <a:ext cx="2139159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3" y="1577107"/>
            <a:ext cx="11165171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Artigos de Festas &gt; </a:t>
            </a:r>
            <a:r>
              <a:rPr lang="pt-BR" sz="1800" b="1" i="0" u="none" strike="noStrike" dirty="0" err="1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Acessorios</a:t>
            </a:r>
            <a:r>
              <a:rPr lang="pt-BR" sz="1800" b="1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e Pecas de </a:t>
            </a:r>
            <a:r>
              <a:rPr lang="pt-BR" sz="1800" b="1" i="0" u="none" strike="noStrike" dirty="0" err="1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Reposicao</a:t>
            </a:r>
            <a:r>
              <a:rPr lang="pt-BR" sz="1800" b="1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para Maquina de </a:t>
            </a:r>
            <a:r>
              <a:rPr lang="pt-BR" sz="1800" b="1" i="0" u="none" strike="noStrike" dirty="0" err="1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Fumaca</a:t>
            </a:r>
            <a:endParaRPr lang="pt-BR" sz="1800" b="1" i="0" u="none" strike="noStrike" dirty="0">
              <a:solidFill>
                <a:srgbClr val="000000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>
              <a:buClr>
                <a:srgbClr val="000000"/>
              </a:buClr>
              <a:buSzPts val="1800"/>
            </a:pPr>
            <a:r>
              <a:rPr lang="pt-BR" sz="1800" b="0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Artigos de Festas &gt; </a:t>
            </a:r>
            <a:r>
              <a:rPr lang="pt-BR" sz="1800" b="1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Maquina de </a:t>
            </a:r>
            <a:r>
              <a:rPr lang="pt-BR" sz="1800" b="1" i="0" u="none" strike="noStrike" dirty="0" err="1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Fumaca</a:t>
            </a:r>
            <a:endParaRPr lang="pt-BR" sz="1800" b="1" i="0" u="none" strike="noStrike" dirty="0">
              <a:solidFill>
                <a:srgbClr val="000000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3" y="1898609"/>
            <a:ext cx="10721193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indent="457200" algn="just">
              <a:buClr>
                <a:srgbClr val="000000"/>
              </a:buClr>
              <a:buSzPts val="1800"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acessórios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não são essenciais ao produto. São partes separadas de um produto e utilizados de forma secundária, ou seja, acoplados a alguma coisa. Já as 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peças de reposição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são essenciais ao funcionamento do produto, ou seja, compõem o produto. Ambos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</a:rPr>
              <a:t>têm como objetivo proteger ou potencializar o funcionamento do equipamento.</a:t>
            </a:r>
          </a:p>
          <a:p>
            <a:pPr indent="457200" algn="just">
              <a:buClr>
                <a:srgbClr val="000000"/>
              </a:buClr>
              <a:buSzPts val="1800"/>
            </a:pPr>
            <a:r>
              <a:rPr lang="pt-BR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Alguns exemplos que compõem esta categoria são: bomba, bloco, controle/receptor de controle, fluido para máquina de fumaça, entre outros.</a:t>
            </a:r>
            <a:endParaRPr lang="pt-BR"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408766" y="605332"/>
            <a:ext cx="11374466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Clr>
                <a:srgbClr val="000000"/>
              </a:buClr>
              <a:buSzPts val="1800"/>
            </a:pPr>
            <a:r>
              <a:rPr lang="pt-BR" sz="2400" b="0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Artigos de Festas &gt; </a:t>
            </a:r>
            <a:r>
              <a:rPr lang="pt-BR" sz="2400" b="1" i="0" u="none" strike="noStrike" dirty="0" err="1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Acessorios</a:t>
            </a:r>
            <a:r>
              <a:rPr lang="pt-BR" sz="2400" b="1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e Pecas de </a:t>
            </a:r>
            <a:r>
              <a:rPr lang="pt-BR" sz="2400" b="1" i="0" u="none" strike="noStrike" dirty="0" err="1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Reposicao</a:t>
            </a:r>
            <a:r>
              <a:rPr lang="pt-BR" sz="2400" b="1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para Maquina de </a:t>
            </a:r>
            <a:r>
              <a:rPr lang="pt-BR" sz="2400" b="1" i="0" u="none" strike="noStrike" dirty="0" err="1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Fumaca</a:t>
            </a:r>
            <a:endParaRPr lang="pt-BR" sz="2400" b="1" i="0" u="none" strike="noStrike" dirty="0">
              <a:solidFill>
                <a:srgbClr val="000000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1026" name="Picture 2" descr="Bloco para Máquina de Fumaça 400 a 600W - 220V">
            <a:extLst>
              <a:ext uri="{FF2B5EF4-FFF2-40B4-BE49-F238E27FC236}">
                <a16:creationId xmlns:a16="http://schemas.microsoft.com/office/drawing/2014/main" id="{17E8C6BF-0349-F6B7-BB23-413B7DEB44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5716" y="4234679"/>
            <a:ext cx="2159410" cy="2163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ceptor de controle remoto, peça de máquina de fumaça de, controle remoto  com fio para 400w 900w 1500w | Amazon.com.br">
            <a:extLst>
              <a:ext uri="{FF2B5EF4-FFF2-40B4-BE49-F238E27FC236}">
                <a16:creationId xmlns:a16="http://schemas.microsoft.com/office/drawing/2014/main" id="{FD6D68AE-585C-E71F-561C-01A2F6EB5B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1742" y="4234679"/>
            <a:ext cx="1946787" cy="216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Bomba Para Maquina De Fumaça 1500 a 3000 48w 220v - Mr DJ - A casa da  ferragem para case e acessórios">
            <a:extLst>
              <a:ext uri="{FF2B5EF4-FFF2-40B4-BE49-F238E27FC236}">
                <a16:creationId xmlns:a16="http://schemas.microsoft.com/office/drawing/2014/main" id="{2764F0F3-90CB-D20B-0CA5-A7B1A7FF7BE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41" b="24757"/>
          <a:stretch/>
        </p:blipFill>
        <p:spPr bwMode="auto">
          <a:xfrm>
            <a:off x="574961" y="4699939"/>
            <a:ext cx="2334165" cy="1232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ontrole Sem Fio Profissional Para Máquina de Fumaça Klight - Thunderled">
            <a:extLst>
              <a:ext uri="{FF2B5EF4-FFF2-40B4-BE49-F238E27FC236}">
                <a16:creationId xmlns:a16="http://schemas.microsoft.com/office/drawing/2014/main" id="{1B4BDFBC-CE9F-A9BA-3FDF-2EEB39E9966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03" t="14834" r="32437" b="15914"/>
          <a:stretch/>
        </p:blipFill>
        <p:spPr bwMode="auto">
          <a:xfrm>
            <a:off x="5321716" y="3948078"/>
            <a:ext cx="1445342" cy="2449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Liquido Para Máquina de Fumaça 1 Litro Classic Volt">
            <a:extLst>
              <a:ext uri="{FF2B5EF4-FFF2-40B4-BE49-F238E27FC236}">
                <a16:creationId xmlns:a16="http://schemas.microsoft.com/office/drawing/2014/main" id="{4BD62ABB-4D77-D87B-D019-7F8238200C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8820" y="4234679"/>
            <a:ext cx="1636583" cy="216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>
          <a:extLst>
            <a:ext uri="{FF2B5EF4-FFF2-40B4-BE49-F238E27FC236}">
              <a16:creationId xmlns:a16="http://schemas.microsoft.com/office/drawing/2014/main" id="{A042B92B-A8DC-A6DD-4FC4-D6B8F0A266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>
            <a:extLst>
              <a:ext uri="{FF2B5EF4-FFF2-40B4-BE49-F238E27FC236}">
                <a16:creationId xmlns:a16="http://schemas.microsoft.com/office/drawing/2014/main" id="{B0B3B292-5997-237B-D938-61DA8A4EA0E3}"/>
              </a:ext>
            </a:extLst>
          </p:cNvPr>
          <p:cNvSpPr txBox="1"/>
          <p:nvPr/>
        </p:nvSpPr>
        <p:spPr>
          <a:xfrm>
            <a:off x="735403" y="1898609"/>
            <a:ext cx="1072119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Máquina de fumaça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 aparelho que emite vapor semelhante à neblina ou fumaça, muito utilizado em festas ou eventos de forma simples. Alguns aparelhos podem vir acompanhados de controle remoto.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>
            <a:extLst>
              <a:ext uri="{FF2B5EF4-FFF2-40B4-BE49-F238E27FC236}">
                <a16:creationId xmlns:a16="http://schemas.microsoft.com/office/drawing/2014/main" id="{DB7BBBCF-C8CD-C310-FD53-71F3656B679D}"/>
              </a:ext>
            </a:extLst>
          </p:cNvPr>
          <p:cNvSpPr txBox="1"/>
          <p:nvPr/>
        </p:nvSpPr>
        <p:spPr>
          <a:xfrm>
            <a:off x="3121206" y="396696"/>
            <a:ext cx="5949579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Artigos de Festas &gt; </a:t>
            </a:r>
            <a:r>
              <a:rPr lang="pt-BR" sz="2400" b="1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Maquina de </a:t>
            </a:r>
            <a:r>
              <a:rPr lang="pt-BR" sz="2400" b="1" i="0" u="none" strike="noStrike" dirty="0" err="1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Fumaca</a:t>
            </a:r>
            <a:endParaRPr lang="pt-BR" sz="2400" b="1" i="0" u="none" strike="noStrike" dirty="0">
              <a:solidFill>
                <a:srgbClr val="000000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2050" name="Picture 2" descr="Tem na Animafest - Fantasias e Artigos para Festas. Adereços para Festas,  Fantasias Adulto, Fantasias Infantis">
            <a:extLst>
              <a:ext uri="{FF2B5EF4-FFF2-40B4-BE49-F238E27FC236}">
                <a16:creationId xmlns:a16="http://schemas.microsoft.com/office/drawing/2014/main" id="{090AD59D-81FA-3A5B-AA24-64D2A4BF01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03" y="3429000"/>
            <a:ext cx="3291348" cy="3291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Máquina de Fumaça Spectrum HI603">
            <a:extLst>
              <a:ext uri="{FF2B5EF4-FFF2-40B4-BE49-F238E27FC236}">
                <a16:creationId xmlns:a16="http://schemas.microsoft.com/office/drawing/2014/main" id="{30D38118-2A8D-92FA-77A5-2CA94996BA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8182" y="3624723"/>
            <a:ext cx="3095625" cy="309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7F7D7FB-DDBD-3C29-3355-EB3D7FF4A1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08171" y="3539613"/>
            <a:ext cx="3048425" cy="2762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54648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165</Words>
  <Application>Microsoft Office PowerPoint</Application>
  <PresentationFormat>Widescreen</PresentationFormat>
  <Paragraphs>10</Paragraphs>
  <Slides>4</Slides>
  <Notes>4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</vt:i4>
      </vt:variant>
    </vt:vector>
  </HeadingPairs>
  <TitlesOfParts>
    <vt:vector size="10" baseType="lpstr">
      <vt:lpstr>Aptos</vt:lpstr>
      <vt:lpstr>Aptos Display</vt:lpstr>
      <vt:lpstr>Arial</vt:lpstr>
      <vt:lpstr>Calibri</vt:lpstr>
      <vt:lpstr>Roboto</vt:lpstr>
      <vt:lpstr>Tema do Office</vt:lpstr>
      <vt:lpstr>Máquina de Fumaça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Ilse Celia Silva Montalvao</dc:creator>
  <cp:lastModifiedBy>Ilse Celia Silva Montalvao</cp:lastModifiedBy>
  <cp:revision>7</cp:revision>
  <dcterms:created xsi:type="dcterms:W3CDTF">2024-11-04T16:53:26Z</dcterms:created>
  <dcterms:modified xsi:type="dcterms:W3CDTF">2024-11-06T11:46:47Z</dcterms:modified>
</cp:coreProperties>
</file>