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1" r:id="rId2"/>
    <p:sldId id="265" r:id="rId3"/>
    <p:sldId id="267" r:id="rId4"/>
    <p:sldId id="266" r:id="rId5"/>
    <p:sldId id="269" r:id="rId6"/>
    <p:sldId id="270" r:id="rId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D0948A8-B4EE-42EF-8AA9-991B4089911D}" v="15" dt="2022-03-24T18:56:39.9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31" autoAdjust="0"/>
    <p:restoredTop sz="94660"/>
  </p:normalViewPr>
  <p:slideViewPr>
    <p:cSldViewPr snapToGrid="0">
      <p:cViewPr varScale="1">
        <p:scale>
          <a:sx n="70" d="100"/>
          <a:sy n="70" d="100"/>
        </p:scale>
        <p:origin x="63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lice de Souza Nobre" userId="48ffe1f8-03d6-4e3e-9256-765472acc6a9" providerId="ADAL" clId="{4D0948A8-B4EE-42EF-8AA9-991B4089911D}"/>
    <pc:docChg chg="undo custSel addSld delSld modSld">
      <pc:chgData name="Marlice de Souza Nobre" userId="48ffe1f8-03d6-4e3e-9256-765472acc6a9" providerId="ADAL" clId="{4D0948A8-B4EE-42EF-8AA9-991B4089911D}" dt="2022-03-24T19:21:12.744" v="1096" actId="1076"/>
      <pc:docMkLst>
        <pc:docMk/>
      </pc:docMkLst>
      <pc:sldChg chg="del">
        <pc:chgData name="Marlice de Souza Nobre" userId="48ffe1f8-03d6-4e3e-9256-765472acc6a9" providerId="ADAL" clId="{4D0948A8-B4EE-42EF-8AA9-991B4089911D}" dt="2022-03-21T12:18:57.506" v="85" actId="2696"/>
        <pc:sldMkLst>
          <pc:docMk/>
          <pc:sldMk cId="2164829265" sldId="256"/>
        </pc:sldMkLst>
      </pc:sldChg>
      <pc:sldChg chg="modSp mod">
        <pc:chgData name="Marlice de Souza Nobre" userId="48ffe1f8-03d6-4e3e-9256-765472acc6a9" providerId="ADAL" clId="{4D0948A8-B4EE-42EF-8AA9-991B4089911D}" dt="2022-03-24T18:58:06.872" v="866" actId="20577"/>
        <pc:sldMkLst>
          <pc:docMk/>
          <pc:sldMk cId="1754669706" sldId="265"/>
        </pc:sldMkLst>
        <pc:spChg chg="mod">
          <ac:chgData name="Marlice de Souza Nobre" userId="48ffe1f8-03d6-4e3e-9256-765472acc6a9" providerId="ADAL" clId="{4D0948A8-B4EE-42EF-8AA9-991B4089911D}" dt="2022-03-21T11:13:12.715" v="28" actId="255"/>
          <ac:spMkLst>
            <pc:docMk/>
            <pc:sldMk cId="1754669706" sldId="265"/>
            <ac:spMk id="2" creationId="{338CE0A6-EBE5-42B5-AFC6-3DE421BD0D3B}"/>
          </ac:spMkLst>
        </pc:spChg>
        <pc:spChg chg="mod">
          <ac:chgData name="Marlice de Souza Nobre" userId="48ffe1f8-03d6-4e3e-9256-765472acc6a9" providerId="ADAL" clId="{4D0948A8-B4EE-42EF-8AA9-991B4089911D}" dt="2022-03-24T18:58:06.872" v="866" actId="20577"/>
          <ac:spMkLst>
            <pc:docMk/>
            <pc:sldMk cId="1754669706" sldId="265"/>
            <ac:spMk id="3" creationId="{6BA8E683-B54F-4BB5-B06B-08FA014E70DE}"/>
          </ac:spMkLst>
        </pc:spChg>
      </pc:sldChg>
      <pc:sldChg chg="modSp mod">
        <pc:chgData name="Marlice de Souza Nobre" userId="48ffe1f8-03d6-4e3e-9256-765472acc6a9" providerId="ADAL" clId="{4D0948A8-B4EE-42EF-8AA9-991B4089911D}" dt="2022-03-24T19:21:12.744" v="1096" actId="1076"/>
        <pc:sldMkLst>
          <pc:docMk/>
          <pc:sldMk cId="1460782529" sldId="266"/>
        </pc:sldMkLst>
        <pc:spChg chg="mod">
          <ac:chgData name="Marlice de Souza Nobre" userId="48ffe1f8-03d6-4e3e-9256-765472acc6a9" providerId="ADAL" clId="{4D0948A8-B4EE-42EF-8AA9-991B4089911D}" dt="2022-03-24T19:20:58.657" v="1095" actId="113"/>
          <ac:spMkLst>
            <pc:docMk/>
            <pc:sldMk cId="1460782529" sldId="266"/>
            <ac:spMk id="3" creationId="{5D6B81AF-5952-4923-B4EF-D9418C362A2C}"/>
          </ac:spMkLst>
        </pc:spChg>
        <pc:spChg chg="mod">
          <ac:chgData name="Marlice de Souza Nobre" userId="48ffe1f8-03d6-4e3e-9256-765472acc6a9" providerId="ADAL" clId="{4D0948A8-B4EE-42EF-8AA9-991B4089911D}" dt="2022-03-24T19:20:38.463" v="1091" actId="1076"/>
          <ac:spMkLst>
            <pc:docMk/>
            <pc:sldMk cId="1460782529" sldId="266"/>
            <ac:spMk id="13" creationId="{4D5E9350-EB46-4DAE-AE5A-4BF2F41A7201}"/>
          </ac:spMkLst>
        </pc:spChg>
        <pc:picChg chg="mod">
          <ac:chgData name="Marlice de Souza Nobre" userId="48ffe1f8-03d6-4e3e-9256-765472acc6a9" providerId="ADAL" clId="{4D0948A8-B4EE-42EF-8AA9-991B4089911D}" dt="2022-03-24T19:20:41.599" v="1092" actId="1076"/>
          <ac:picMkLst>
            <pc:docMk/>
            <pc:sldMk cId="1460782529" sldId="266"/>
            <ac:picMk id="11" creationId="{5FA6BD3B-F3D6-431F-81AC-DC1705E7636B}"/>
          </ac:picMkLst>
        </pc:picChg>
        <pc:picChg chg="mod">
          <ac:chgData name="Marlice de Souza Nobre" userId="48ffe1f8-03d6-4e3e-9256-765472acc6a9" providerId="ADAL" clId="{4D0948A8-B4EE-42EF-8AA9-991B4089911D}" dt="2022-03-24T19:21:12.744" v="1096" actId="1076"/>
          <ac:picMkLst>
            <pc:docMk/>
            <pc:sldMk cId="1460782529" sldId="266"/>
            <ac:picMk id="12" creationId="{3393CE63-860F-44A1-A458-CB437EC73CF3}"/>
          </ac:picMkLst>
        </pc:picChg>
      </pc:sldChg>
      <pc:sldChg chg="addSp delSp modSp mod setBg delDesignElem">
        <pc:chgData name="Marlice de Souza Nobre" userId="48ffe1f8-03d6-4e3e-9256-765472acc6a9" providerId="ADAL" clId="{4D0948A8-B4EE-42EF-8AA9-991B4089911D}" dt="2022-03-24T19:02:05.446" v="867" actId="2711"/>
        <pc:sldMkLst>
          <pc:docMk/>
          <pc:sldMk cId="3571591091" sldId="269"/>
        </pc:sldMkLst>
        <pc:spChg chg="mod ord">
          <ac:chgData name="Marlice de Souza Nobre" userId="48ffe1f8-03d6-4e3e-9256-765472acc6a9" providerId="ADAL" clId="{4D0948A8-B4EE-42EF-8AA9-991B4089911D}" dt="2022-03-23T13:34:36.429" v="815" actId="1076"/>
          <ac:spMkLst>
            <pc:docMk/>
            <pc:sldMk cId="3571591091" sldId="269"/>
            <ac:spMk id="3" creationId="{CCC0ABB5-CA81-4034-A887-CE0A9BF38CB3}"/>
          </ac:spMkLst>
        </pc:spChg>
        <pc:spChg chg="add mod">
          <ac:chgData name="Marlice de Souza Nobre" userId="48ffe1f8-03d6-4e3e-9256-765472acc6a9" providerId="ADAL" clId="{4D0948A8-B4EE-42EF-8AA9-991B4089911D}" dt="2022-03-23T13:34:42.527" v="817" actId="1076"/>
          <ac:spMkLst>
            <pc:docMk/>
            <pc:sldMk cId="3571591091" sldId="269"/>
            <ac:spMk id="6" creationId="{0E9D7772-2F91-4F74-A069-313ACE602B44}"/>
          </ac:spMkLst>
        </pc:spChg>
        <pc:spChg chg="add mod">
          <ac:chgData name="Marlice de Souza Nobre" userId="48ffe1f8-03d6-4e3e-9256-765472acc6a9" providerId="ADAL" clId="{4D0948A8-B4EE-42EF-8AA9-991B4089911D}" dt="2022-03-23T13:34:46.734" v="818" actId="1076"/>
          <ac:spMkLst>
            <pc:docMk/>
            <pc:sldMk cId="3571591091" sldId="269"/>
            <ac:spMk id="7" creationId="{4E8A6DA5-00AB-4633-A7A2-83FC7ADA3C1B}"/>
          </ac:spMkLst>
        </pc:spChg>
        <pc:spChg chg="add mod">
          <ac:chgData name="Marlice de Souza Nobre" userId="48ffe1f8-03d6-4e3e-9256-765472acc6a9" providerId="ADAL" clId="{4D0948A8-B4EE-42EF-8AA9-991B4089911D}" dt="2022-03-24T19:02:05.446" v="867" actId="2711"/>
          <ac:spMkLst>
            <pc:docMk/>
            <pc:sldMk cId="3571591091" sldId="269"/>
            <ac:spMk id="8" creationId="{2023DC72-3CF4-46D1-82CA-7D394EBFC650}"/>
          </ac:spMkLst>
        </pc:spChg>
        <pc:spChg chg="add del">
          <ac:chgData name="Marlice de Souza Nobre" userId="48ffe1f8-03d6-4e3e-9256-765472acc6a9" providerId="ADAL" clId="{4D0948A8-B4EE-42EF-8AA9-991B4089911D}" dt="2022-03-21T11:16:23.102" v="49" actId="478"/>
          <ac:spMkLst>
            <pc:docMk/>
            <pc:sldMk cId="3571591091" sldId="269"/>
            <ac:spMk id="8" creationId="{FA31AAD5-F49A-4424-A095-C2B309A45430}"/>
          </ac:spMkLst>
        </pc:spChg>
        <pc:spChg chg="mod">
          <ac:chgData name="Marlice de Souza Nobre" userId="48ffe1f8-03d6-4e3e-9256-765472acc6a9" providerId="ADAL" clId="{4D0948A8-B4EE-42EF-8AA9-991B4089911D}" dt="2022-03-23T13:29:35.923" v="786" actId="26606"/>
          <ac:spMkLst>
            <pc:docMk/>
            <pc:sldMk cId="3571591091" sldId="269"/>
            <ac:spMk id="14" creationId="{A7965AE8-C48C-44C5-86AF-9D9A95F77134}"/>
          </ac:spMkLst>
        </pc:spChg>
        <pc:spChg chg="mod">
          <ac:chgData name="Marlice de Souza Nobre" userId="48ffe1f8-03d6-4e3e-9256-765472acc6a9" providerId="ADAL" clId="{4D0948A8-B4EE-42EF-8AA9-991B4089911D}" dt="2022-03-23T13:34:39.957" v="816" actId="1076"/>
          <ac:spMkLst>
            <pc:docMk/>
            <pc:sldMk cId="3571591091" sldId="269"/>
            <ac:spMk id="16" creationId="{2E8031EC-889C-4C7C-9132-DB1D7DD04213}"/>
          </ac:spMkLst>
        </pc:spChg>
        <pc:spChg chg="add del">
          <ac:chgData name="Marlice de Souza Nobre" userId="48ffe1f8-03d6-4e3e-9256-765472acc6a9" providerId="ADAL" clId="{4D0948A8-B4EE-42EF-8AA9-991B4089911D}" dt="2022-03-23T13:29:27.198" v="781" actId="26606"/>
          <ac:spMkLst>
            <pc:docMk/>
            <pc:sldMk cId="3571591091" sldId="269"/>
            <ac:spMk id="21" creationId="{4BC99CB9-DDAD-44A2-8A1C-E3AF4E72DF5C}"/>
          </ac:spMkLst>
        </pc:spChg>
        <pc:spChg chg="add del">
          <ac:chgData name="Marlice de Souza Nobre" userId="48ffe1f8-03d6-4e3e-9256-765472acc6a9" providerId="ADAL" clId="{4D0948A8-B4EE-42EF-8AA9-991B4089911D}" dt="2022-03-23T13:29:27.198" v="781" actId="26606"/>
          <ac:spMkLst>
            <pc:docMk/>
            <pc:sldMk cId="3571591091" sldId="269"/>
            <ac:spMk id="23" creationId="{64053CBF-3932-45FF-8285-EE5146085F3A}"/>
          </ac:spMkLst>
        </pc:spChg>
        <pc:spChg chg="add del">
          <ac:chgData name="Marlice de Souza Nobre" userId="48ffe1f8-03d6-4e3e-9256-765472acc6a9" providerId="ADAL" clId="{4D0948A8-B4EE-42EF-8AA9-991B4089911D}" dt="2022-03-23T13:29:35.923" v="786" actId="26606"/>
          <ac:spMkLst>
            <pc:docMk/>
            <pc:sldMk cId="3571591091" sldId="269"/>
            <ac:spMk id="37" creationId="{98DDA986-B6EE-4642-AC60-0490373E69D0}"/>
          </ac:spMkLst>
        </pc:spChg>
        <pc:spChg chg="add del">
          <ac:chgData name="Marlice de Souza Nobre" userId="48ffe1f8-03d6-4e3e-9256-765472acc6a9" providerId="ADAL" clId="{4D0948A8-B4EE-42EF-8AA9-991B4089911D}" dt="2022-03-23T13:29:35.923" v="786" actId="26606"/>
          <ac:spMkLst>
            <pc:docMk/>
            <pc:sldMk cId="3571591091" sldId="269"/>
            <ac:spMk id="38" creationId="{80B62878-12EF-4E97-A284-47BAFC30DA2E}"/>
          </ac:spMkLst>
        </pc:spChg>
        <pc:spChg chg="add del">
          <ac:chgData name="Marlice de Souza Nobre" userId="48ffe1f8-03d6-4e3e-9256-765472acc6a9" providerId="ADAL" clId="{4D0948A8-B4EE-42EF-8AA9-991B4089911D}" dt="2022-03-23T13:29:35.923" v="786" actId="26606"/>
          <ac:spMkLst>
            <pc:docMk/>
            <pc:sldMk cId="3571591091" sldId="269"/>
            <ac:spMk id="39" creationId="{6D79188D-1ED5-4705-B8C7-5D6FB7670AB3}"/>
          </ac:spMkLst>
        </pc:spChg>
        <pc:grpChg chg="add del">
          <ac:chgData name="Marlice de Souza Nobre" userId="48ffe1f8-03d6-4e3e-9256-765472acc6a9" providerId="ADAL" clId="{4D0948A8-B4EE-42EF-8AA9-991B4089911D}" dt="2022-03-23T13:29:27.198" v="781" actId="26606"/>
          <ac:grpSpMkLst>
            <pc:docMk/>
            <pc:sldMk cId="3571591091" sldId="269"/>
            <ac:grpSpMk id="25" creationId="{2E751C04-BEA6-446B-A678-9C74819EBD4C}"/>
          </ac:grpSpMkLst>
        </pc:grpChg>
        <pc:grpChg chg="add del">
          <ac:chgData name="Marlice de Souza Nobre" userId="48ffe1f8-03d6-4e3e-9256-765472acc6a9" providerId="ADAL" clId="{4D0948A8-B4EE-42EF-8AA9-991B4089911D}" dt="2022-03-23T13:29:27.198" v="781" actId="26606"/>
          <ac:grpSpMkLst>
            <pc:docMk/>
            <pc:sldMk cId="3571591091" sldId="269"/>
            <ac:grpSpMk id="31" creationId="{B63ACBA3-DEFD-4C6D-BBA0-64468FA99C2D}"/>
          </ac:grpSpMkLst>
        </pc:grpChg>
      </pc:sldChg>
      <pc:sldChg chg="addSp delSp modSp new del mod">
        <pc:chgData name="Marlice de Souza Nobre" userId="48ffe1f8-03d6-4e3e-9256-765472acc6a9" providerId="ADAL" clId="{4D0948A8-B4EE-42EF-8AA9-991B4089911D}" dt="2022-03-23T13:01:48.056" v="423" actId="2696"/>
        <pc:sldMkLst>
          <pc:docMk/>
          <pc:sldMk cId="2399544425" sldId="270"/>
        </pc:sldMkLst>
        <pc:spChg chg="add del mod">
          <ac:chgData name="Marlice de Souza Nobre" userId="48ffe1f8-03d6-4e3e-9256-765472acc6a9" providerId="ADAL" clId="{4D0948A8-B4EE-42EF-8AA9-991B4089911D}" dt="2022-03-22T16:08:07.709" v="354"/>
          <ac:spMkLst>
            <pc:docMk/>
            <pc:sldMk cId="2399544425" sldId="270"/>
            <ac:spMk id="2" creationId="{FA70A5EB-84EF-4BFF-8C4F-5F128F7F0372}"/>
          </ac:spMkLst>
        </pc:spChg>
        <pc:spChg chg="add mod">
          <ac:chgData name="Marlice de Souza Nobre" userId="48ffe1f8-03d6-4e3e-9256-765472acc6a9" providerId="ADAL" clId="{4D0948A8-B4EE-42EF-8AA9-991B4089911D}" dt="2022-03-23T13:00:01.724" v="422" actId="6549"/>
          <ac:spMkLst>
            <pc:docMk/>
            <pc:sldMk cId="2399544425" sldId="270"/>
            <ac:spMk id="3" creationId="{6D6E9224-396C-4BC2-BE24-FACDEC30A43D}"/>
          </ac:spMkLst>
        </pc:spChg>
      </pc:sldChg>
      <pc:sldChg chg="addSp delSp modSp new mod">
        <pc:chgData name="Marlice de Souza Nobre" userId="48ffe1f8-03d6-4e3e-9256-765472acc6a9" providerId="ADAL" clId="{4D0948A8-B4EE-42EF-8AA9-991B4089911D}" dt="2022-03-24T19:04:40.736" v="893" actId="1076"/>
        <pc:sldMkLst>
          <pc:docMk/>
          <pc:sldMk cId="3686749822" sldId="270"/>
        </pc:sldMkLst>
        <pc:spChg chg="add mod">
          <ac:chgData name="Marlice de Souza Nobre" userId="48ffe1f8-03d6-4e3e-9256-765472acc6a9" providerId="ADAL" clId="{4D0948A8-B4EE-42EF-8AA9-991B4089911D}" dt="2022-03-23T13:35:09.190" v="822" actId="1076"/>
          <ac:spMkLst>
            <pc:docMk/>
            <pc:sldMk cId="3686749822" sldId="270"/>
            <ac:spMk id="2" creationId="{962EDA0D-9BD7-4E73-9997-137478F6B6ED}"/>
          </ac:spMkLst>
        </pc:spChg>
        <pc:spChg chg="add mod">
          <ac:chgData name="Marlice de Souza Nobre" userId="48ffe1f8-03d6-4e3e-9256-765472acc6a9" providerId="ADAL" clId="{4D0948A8-B4EE-42EF-8AA9-991B4089911D}" dt="2022-03-24T19:03:14.695" v="885" actId="20577"/>
          <ac:spMkLst>
            <pc:docMk/>
            <pc:sldMk cId="3686749822" sldId="270"/>
            <ac:spMk id="3" creationId="{6303ED71-7293-40AA-BD0D-19202F53EA39}"/>
          </ac:spMkLst>
        </pc:spChg>
        <pc:spChg chg="add mod">
          <ac:chgData name="Marlice de Souza Nobre" userId="48ffe1f8-03d6-4e3e-9256-765472acc6a9" providerId="ADAL" clId="{4D0948A8-B4EE-42EF-8AA9-991B4089911D}" dt="2022-03-24T19:03:31.129" v="886" actId="1076"/>
          <ac:spMkLst>
            <pc:docMk/>
            <pc:sldMk cId="3686749822" sldId="270"/>
            <ac:spMk id="8" creationId="{ECA7A921-1CF5-415B-9046-77D018D0C499}"/>
          </ac:spMkLst>
        </pc:spChg>
        <pc:spChg chg="add mod">
          <ac:chgData name="Marlice de Souza Nobre" userId="48ffe1f8-03d6-4e3e-9256-765472acc6a9" providerId="ADAL" clId="{4D0948A8-B4EE-42EF-8AA9-991B4089911D}" dt="2022-03-24T19:03:40.312" v="888" actId="1076"/>
          <ac:spMkLst>
            <pc:docMk/>
            <pc:sldMk cId="3686749822" sldId="270"/>
            <ac:spMk id="9" creationId="{16004B89-8793-4AF0-BEDF-39D8E328ED6D}"/>
          </ac:spMkLst>
        </pc:spChg>
        <pc:picChg chg="add del mod modCrop">
          <ac:chgData name="Marlice de Souza Nobre" userId="48ffe1f8-03d6-4e3e-9256-765472acc6a9" providerId="ADAL" clId="{4D0948A8-B4EE-42EF-8AA9-991B4089911D}" dt="2022-03-23T13:38:30.615" v="823" actId="478"/>
          <ac:picMkLst>
            <pc:docMk/>
            <pc:sldMk cId="3686749822" sldId="270"/>
            <ac:picMk id="5" creationId="{E4D5B1CB-9899-4F9A-9FD7-07C58161EE1F}"/>
          </ac:picMkLst>
        </pc:picChg>
        <pc:picChg chg="add del mod modCrop">
          <ac:chgData name="Marlice de Souza Nobre" userId="48ffe1f8-03d6-4e3e-9256-765472acc6a9" providerId="ADAL" clId="{4D0948A8-B4EE-42EF-8AA9-991B4089911D}" dt="2022-03-23T13:38:31.614" v="824" actId="478"/>
          <ac:picMkLst>
            <pc:docMk/>
            <pc:sldMk cId="3686749822" sldId="270"/>
            <ac:picMk id="7" creationId="{BE9B206F-6039-4609-AA94-E0CF9AF36BF8}"/>
          </ac:picMkLst>
        </pc:picChg>
        <pc:picChg chg="add mod modCrop">
          <ac:chgData name="Marlice de Souza Nobre" userId="48ffe1f8-03d6-4e3e-9256-765472acc6a9" providerId="ADAL" clId="{4D0948A8-B4EE-42EF-8AA9-991B4089911D}" dt="2022-03-24T19:04:40.736" v="893" actId="1076"/>
          <ac:picMkLst>
            <pc:docMk/>
            <pc:sldMk cId="3686749822" sldId="270"/>
            <ac:picMk id="11" creationId="{A61F60A7-9A7B-4E13-884F-F85258A1DD8B}"/>
          </ac:picMkLst>
        </pc:picChg>
        <pc:picChg chg="add mod modCrop">
          <ac:chgData name="Marlice de Souza Nobre" userId="48ffe1f8-03d6-4e3e-9256-765472acc6a9" providerId="ADAL" clId="{4D0948A8-B4EE-42EF-8AA9-991B4089911D}" dt="2022-03-24T19:03:49.224" v="891" actId="1076"/>
          <ac:picMkLst>
            <pc:docMk/>
            <pc:sldMk cId="3686749822" sldId="270"/>
            <ac:picMk id="13" creationId="{CA094060-35A4-48C4-B36D-6903002B7022}"/>
          </ac:picMkLst>
        </pc:picChg>
      </pc:sldChg>
      <pc:sldChg chg="new del">
        <pc:chgData name="Marlice de Souza Nobre" userId="48ffe1f8-03d6-4e3e-9256-765472acc6a9" providerId="ADAL" clId="{4D0948A8-B4EE-42EF-8AA9-991B4089911D}" dt="2022-03-24T19:18:14.431" v="895" actId="2696"/>
        <pc:sldMkLst>
          <pc:docMk/>
          <pc:sldMk cId="2870595357" sldId="271"/>
        </pc:sldMkLst>
      </pc:sldChg>
      <pc:sldChg chg="new del">
        <pc:chgData name="Marlice de Souza Nobre" userId="48ffe1f8-03d6-4e3e-9256-765472acc6a9" providerId="ADAL" clId="{4D0948A8-B4EE-42EF-8AA9-991B4089911D}" dt="2022-03-24T19:18:57.899" v="900" actId="2696"/>
        <pc:sldMkLst>
          <pc:docMk/>
          <pc:sldMk cId="2876276616" sldId="27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055D70-0660-46DB-8DD4-C8AB5BD999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8C1922E-DFFE-4643-8493-E3091D8134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6EC1518-C1B1-4717-BF7E-02E19F397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D8F30CF-6B0F-45CD-BC76-D35C53553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AB9549C-B0AC-4556-8D76-8785FDF7AD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795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3D2077-3A37-4D7A-A69D-F737B36A3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B172827-FD96-4F70-8623-1B6D21167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0FEA5F5-3495-4893-8AB8-0ADCF8336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A4790D6-3FF5-4235-AD55-E20253339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6CFB54F-9A3C-419B-883E-7BC05D3D2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661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56D9CE-8625-46BB-B6D0-F455A88B8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D528D75-4AA4-4D14-9717-357E4330E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8657C0-9B75-4F58-89D2-FA4B281F1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6264874-AE29-4085-A63A-EE08EC49F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261F833-2A12-4401-9DAF-F7CF214B0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341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D33D37-8B55-4C97-95AF-FD171379D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6373A1D-9034-45D3-8514-9A23D606CA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987BE46-A06F-4691-8CA3-0344333A4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5145137-A89A-46E9-9B9E-3D06F79B8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BBD6AE4-1A65-47A6-8BC4-2FF537A08B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5DFB655-EB3E-4E52-A458-C4D8AF847C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199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DE157A-D6FF-4098-B302-AA24906E6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D289DAB-4029-4B6A-9CBD-74C143052B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C55BC3F-2974-4705-9085-8316F7662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04EE47A-5412-4187-A736-47B66375A9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3D887A6-BE0D-4970-98B9-6CE165297C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C31185A-FA91-4DA2-924E-6D398B80B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AB6AC23-5274-4BCC-A127-30535E36C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82708D6-71B4-4A61-BCF9-E492391AA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6345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B5EA1F-D56D-4B88-B6B2-5B08E599D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4FE470B-3EE8-4E9B-855C-BF8DEADCA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EB9E7F8-EE41-49A5-AB63-D84976F93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CD5B8BC-BF70-4140-B6B0-0D6ACDCD3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403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21E74B82-BE67-47ED-8EFE-B3EAEA26A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8FE81A47-D4F1-45B9-8045-C39802E11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25535BA-DD3C-4BC8-AFE6-13964B25A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687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B15BC5-DCA1-4FB7-82E0-7F2B2FCFD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96E57DF-EB98-4AAC-A3AE-ABEEA878D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BA6100E-EC63-48AC-A1F8-23BF947830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6BC008A-20B1-421B-92E5-FA0E7FB74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BD77C6C-D25A-48F0-87B2-9292903B0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86EBC668-AEC4-4531-B838-9003190BD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7939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F45047-6395-4CCF-A18C-895CDA6F5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BFFF11AA-A3DE-42F6-B14C-37A8C0B749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2A13DD2-4109-4EB6-8F86-DAEE293158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2BB8D11-8CD9-4D4C-A560-DE2648FCB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6DF18EA-2F47-4B65-B2A2-ABA1C27E5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4C842E08-B352-4353-A153-C1285A2FB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3424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C4795E-AF4D-4F25-8DFD-9C4E748C3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DCA9E88-CC2D-466D-8CA0-EE0F18E9D8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9E25A60-AE57-4A70-8D41-19062D513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824411-7A89-4B85-87C1-6B8DA4CA8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463640B-1F19-479F-AC92-378F53F0D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453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BD35791-B659-4145-BC56-34B2296589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6D482167-3EA5-4065-B669-0C0A0CEF6D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4020559-67DB-471B-8557-FAD7E5F27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8185227-3C12-423D-84C9-E180237E8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12EEA8C-0E6F-484B-83F4-CF91EB8EA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516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388013C-610A-4BF0-B64C-B1AFCCA6C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F91BC7E-35D9-479D-98A7-9AF4B2CED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58ABF45-45EB-4B09-AD15-22FCF6462C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120DF-7DBC-4BF5-9CC7-0565DEA02CFF}" type="datetimeFigureOut">
              <a:rPr lang="pt-BR" smtClean="0"/>
              <a:t>13/04/2022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BCB1EAE-2F64-4E7D-89EF-8BD8A1EF3A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AD06EC7-B56E-471C-9A55-6B315F01FE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E845B-222D-4478-BD78-5B5A6E337C4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44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sulminaslaticinios.com.br/milk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F45D29F-5D6E-45F4-A252-1EFDB4D36E00}"/>
              </a:ext>
            </a:extLst>
          </p:cNvPr>
          <p:cNvSpPr txBox="1"/>
          <p:nvPr/>
        </p:nvSpPr>
        <p:spPr>
          <a:xfrm>
            <a:off x="2677235" y="286603"/>
            <a:ext cx="6837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/>
              <a:t>QUANDO E COMO USAR NA / ND / INDICAR MARCA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B45E78F-0307-4CF3-8BA6-3AA4EF00CD7B}"/>
              </a:ext>
            </a:extLst>
          </p:cNvPr>
          <p:cNvSpPr txBox="1"/>
          <p:nvPr/>
        </p:nvSpPr>
        <p:spPr>
          <a:xfrm>
            <a:off x="518615" y="1201003"/>
            <a:ext cx="1117751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u="sng" dirty="0"/>
              <a:t>NA / INDICAÇÃO DE MARCA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Caso identifique a marca do produto = </a:t>
            </a:r>
            <a:r>
              <a:rPr lang="pt-BR" b="1" u="sng" dirty="0"/>
              <a:t>classifique a marca identificada</a:t>
            </a:r>
          </a:p>
          <a:p>
            <a:pPr algn="just"/>
            <a:r>
              <a:rPr lang="pt-BR" dirty="0"/>
              <a:t>Caso não tenha identificado a marca = </a:t>
            </a:r>
            <a:r>
              <a:rPr lang="pt-BR" b="1" u="sng" dirty="0"/>
              <a:t>NA</a:t>
            </a:r>
          </a:p>
          <a:p>
            <a:pPr algn="just"/>
            <a:r>
              <a:rPr lang="pt-BR" dirty="0"/>
              <a:t>Caso tenha identificado a marca, mas não tenha na tela = </a:t>
            </a:r>
            <a:r>
              <a:rPr lang="pt-BR" b="1" u="sng" dirty="0"/>
              <a:t>indique a marca</a:t>
            </a:r>
          </a:p>
          <a:p>
            <a:pPr algn="just"/>
            <a:endParaRPr lang="pt-BR" b="1" u="sng" dirty="0"/>
          </a:p>
          <a:p>
            <a:pPr algn="just"/>
            <a:r>
              <a:rPr lang="pt-BR" b="1" u="sng" dirty="0"/>
              <a:t>ND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 ND será usado </a:t>
            </a:r>
            <a:r>
              <a:rPr lang="pt-BR" b="1" u="sng" dirty="0"/>
              <a:t>APENAS</a:t>
            </a:r>
            <a:r>
              <a:rPr lang="pt-BR" dirty="0"/>
              <a:t> conforme orientação através das notificações e alertas na tela. </a:t>
            </a:r>
          </a:p>
          <a:p>
            <a:pPr algn="just"/>
            <a:endParaRPr lang="pt-BR" dirty="0"/>
          </a:p>
          <a:p>
            <a:pPr algn="just"/>
            <a:r>
              <a:rPr lang="pt-BR" b="1" u="sng" dirty="0"/>
              <a:t>PEÇAS DE REPOSIÇÃO</a:t>
            </a:r>
          </a:p>
          <a:p>
            <a:pPr algn="just"/>
            <a:endParaRPr lang="pt-BR" b="1" u="sng" dirty="0"/>
          </a:p>
          <a:p>
            <a:pPr algn="just"/>
            <a:r>
              <a:rPr lang="pt-BR" dirty="0"/>
              <a:t>É preciso verificar se é original ou similar, pois nem sempre a marca é a que consta na descrição (por exemplo, pode ser compatível Electrolux), portanto, é necessário fazer a pesquisa pela marca correta.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DESCRITIVO: 05 METROS MANGUEIRA PARA LAVADORA DE ALTA PRESSAO KARCHER 305310320340K800</a:t>
            </a:r>
          </a:p>
          <a:p>
            <a:pPr algn="just"/>
            <a:r>
              <a:rPr lang="pt-BR" dirty="0"/>
              <a:t>Marca: NA</a:t>
            </a:r>
          </a:p>
        </p:txBody>
      </p:sp>
    </p:spTree>
    <p:extLst>
      <p:ext uri="{BB962C8B-B14F-4D97-AF65-F5344CB8AC3E}">
        <p14:creationId xmlns:p14="http://schemas.microsoft.com/office/powerpoint/2010/main" val="2029102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338CE0A6-EBE5-42B5-AFC6-3DE421BD0D3B}"/>
              </a:ext>
            </a:extLst>
          </p:cNvPr>
          <p:cNvSpPr txBox="1"/>
          <p:nvPr/>
        </p:nvSpPr>
        <p:spPr>
          <a:xfrm>
            <a:off x="2128910" y="178538"/>
            <a:ext cx="7934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/>
              <a:t>COMO FAZER BUSCA DE MARCAS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BA8E683-B54F-4BB5-B06B-08FA014E70DE}"/>
              </a:ext>
            </a:extLst>
          </p:cNvPr>
          <p:cNvSpPr txBox="1"/>
          <p:nvPr/>
        </p:nvSpPr>
        <p:spPr>
          <a:xfrm>
            <a:off x="507241" y="1043949"/>
            <a:ext cx="111775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É necessário fazer uma busca na internet para localizar a marca de forma correta, nem sempre a marca ou nome que aparece no descritivo é a marca correspondente.</a:t>
            </a:r>
          </a:p>
          <a:p>
            <a:pPr algn="just"/>
            <a:endParaRPr lang="pt-BR" b="0" i="0" dirty="0">
              <a:solidFill>
                <a:srgbClr val="202124"/>
              </a:solidFill>
              <a:effectLst/>
            </a:endParaRPr>
          </a:p>
          <a:p>
            <a:pPr algn="just"/>
            <a:r>
              <a:rPr lang="pt-BR" b="0" i="0" dirty="0">
                <a:solidFill>
                  <a:srgbClr val="202124"/>
                </a:solidFill>
                <a:effectLst/>
              </a:rPr>
              <a:t>EX: </a:t>
            </a:r>
            <a:r>
              <a:rPr lang="pt-BR" b="1" i="0" dirty="0">
                <a:solidFill>
                  <a:srgbClr val="202124"/>
                </a:solidFill>
                <a:effectLst/>
              </a:rPr>
              <a:t>TORRONE COM AMENDOIM CACAU E MEL MONTEVRGINE COM 90G </a:t>
            </a:r>
            <a:r>
              <a:rPr lang="pt-BR" b="0" i="0" dirty="0">
                <a:solidFill>
                  <a:srgbClr val="202124"/>
                </a:solidFill>
                <a:effectLst/>
              </a:rPr>
              <a:t>a marca veio errada no descritivo, </a:t>
            </a:r>
          </a:p>
          <a:p>
            <a:pPr algn="just"/>
            <a:r>
              <a:rPr lang="pt-BR" b="1" i="0" dirty="0">
                <a:solidFill>
                  <a:srgbClr val="202124"/>
                </a:solidFill>
                <a:effectLst/>
              </a:rPr>
              <a:t>MONTEVRGINE –</a:t>
            </a:r>
            <a:r>
              <a:rPr lang="pt-BR" i="0" dirty="0">
                <a:solidFill>
                  <a:srgbClr val="202124"/>
                </a:solidFill>
                <a:effectLst/>
              </a:rPr>
              <a:t> Indicaram a marca com a escrita errada</a:t>
            </a:r>
          </a:p>
          <a:p>
            <a:pPr algn="just"/>
            <a:r>
              <a:rPr lang="pt-BR" b="1" i="0" dirty="0">
                <a:solidFill>
                  <a:srgbClr val="202124"/>
                </a:solidFill>
                <a:effectLst/>
              </a:rPr>
              <a:t>MONTEVERGINE</a:t>
            </a:r>
            <a:r>
              <a:rPr lang="pt-BR" dirty="0">
                <a:solidFill>
                  <a:srgbClr val="202124"/>
                </a:solidFill>
              </a:rPr>
              <a:t> – Marca correta na tela</a:t>
            </a:r>
          </a:p>
          <a:p>
            <a:pPr algn="just"/>
            <a:endParaRPr lang="pt-BR" b="0" i="0" dirty="0">
              <a:solidFill>
                <a:srgbClr val="202124"/>
              </a:solidFill>
              <a:effectLst/>
            </a:endParaRPr>
          </a:p>
          <a:p>
            <a:pPr algn="just"/>
            <a:r>
              <a:rPr lang="pt-BR" dirty="0">
                <a:solidFill>
                  <a:srgbClr val="202124"/>
                </a:solidFill>
              </a:rPr>
              <a:t>EX: </a:t>
            </a:r>
            <a:r>
              <a:rPr lang="pt-BR" sz="1800" b="1" i="0" u="none" strike="noStrike" dirty="0">
                <a:solidFill>
                  <a:srgbClr val="000000"/>
                </a:solidFill>
                <a:effectLst/>
              </a:rPr>
              <a:t>CERVEJA LASSBERGER PILSEN 600ML</a:t>
            </a:r>
            <a:r>
              <a:rPr lang="pt-BR" b="1" dirty="0"/>
              <a:t> </a:t>
            </a:r>
            <a:endParaRPr lang="pt-BR" b="1" i="0" dirty="0">
              <a:solidFill>
                <a:srgbClr val="202124"/>
              </a:solidFill>
              <a:effectLst/>
            </a:endParaRPr>
          </a:p>
          <a:p>
            <a:pPr algn="just"/>
            <a:r>
              <a:rPr lang="pt-BR" sz="1800" b="1" i="0" u="none" strike="noStrike" dirty="0">
                <a:solidFill>
                  <a:srgbClr val="000000"/>
                </a:solidFill>
                <a:effectLst/>
              </a:rPr>
              <a:t>LASSBERGER</a:t>
            </a:r>
            <a:r>
              <a:rPr lang="pt-BR" b="1" i="0" dirty="0">
                <a:solidFill>
                  <a:srgbClr val="202124"/>
                </a:solidFill>
                <a:effectLst/>
              </a:rPr>
              <a:t> –</a:t>
            </a:r>
            <a:r>
              <a:rPr lang="pt-BR" i="0" dirty="0">
                <a:solidFill>
                  <a:srgbClr val="202124"/>
                </a:solidFill>
                <a:effectLst/>
              </a:rPr>
              <a:t> Indicaram a marca com a escrita errada</a:t>
            </a:r>
          </a:p>
          <a:p>
            <a:pPr algn="just"/>
            <a:r>
              <a:rPr lang="pt-BR" sz="1800" b="1" i="0" u="none" strike="noStrike" dirty="0">
                <a:solidFill>
                  <a:srgbClr val="000000"/>
                </a:solidFill>
                <a:effectLst/>
              </a:rPr>
              <a:t>LASSBERG</a:t>
            </a:r>
            <a:r>
              <a:rPr lang="pt-BR" dirty="0">
                <a:solidFill>
                  <a:srgbClr val="202124"/>
                </a:solidFill>
              </a:rPr>
              <a:t> – Marca correta na tela</a:t>
            </a:r>
          </a:p>
          <a:p>
            <a:pPr algn="just"/>
            <a:endParaRPr lang="pt-BR" dirty="0">
              <a:solidFill>
                <a:srgbClr val="202124"/>
              </a:solidFill>
            </a:endParaRPr>
          </a:p>
          <a:p>
            <a:pPr algn="just"/>
            <a:r>
              <a:rPr lang="pt-BR" b="1" i="0" dirty="0">
                <a:solidFill>
                  <a:srgbClr val="202124"/>
                </a:solidFill>
                <a:effectLst/>
              </a:rPr>
              <a:t>QUENSBERRY</a:t>
            </a:r>
            <a:r>
              <a:rPr lang="pt-BR" b="0" i="0" dirty="0">
                <a:solidFill>
                  <a:srgbClr val="202124"/>
                </a:solidFill>
                <a:effectLst/>
              </a:rPr>
              <a:t> - </a:t>
            </a:r>
            <a:r>
              <a:rPr lang="pt-BR" i="0" dirty="0">
                <a:solidFill>
                  <a:srgbClr val="202124"/>
                </a:solidFill>
                <a:effectLst/>
              </a:rPr>
              <a:t>Indicaram a marca com a escrita errada</a:t>
            </a:r>
          </a:p>
          <a:p>
            <a:pPr algn="just"/>
            <a:r>
              <a:rPr lang="pt-BR" b="1" i="0" dirty="0">
                <a:solidFill>
                  <a:srgbClr val="202124"/>
                </a:solidFill>
                <a:effectLst/>
              </a:rPr>
              <a:t>QUEENSBERRY</a:t>
            </a:r>
            <a:r>
              <a:rPr lang="pt-BR" b="0" i="0" dirty="0">
                <a:solidFill>
                  <a:srgbClr val="202124"/>
                </a:solidFill>
                <a:effectLst/>
              </a:rPr>
              <a:t> – Marca correta </a:t>
            </a:r>
            <a:r>
              <a:rPr lang="pt-BR" dirty="0">
                <a:solidFill>
                  <a:srgbClr val="202124"/>
                </a:solidFill>
              </a:rPr>
              <a:t>na tela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dirty="0"/>
              <a:t>É sempre importante entrar no site do fabricante para verificar se é uma marca ou uma linha de produtos.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Caso não consiga identificar o fabricante busque em sites específicos relacionados ao produto que está classificando.</a:t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54669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F459D3E6-180B-4187-9844-7E8841E1E95F}"/>
              </a:ext>
            </a:extLst>
          </p:cNvPr>
          <p:cNvSpPr txBox="1"/>
          <p:nvPr/>
        </p:nvSpPr>
        <p:spPr>
          <a:xfrm>
            <a:off x="125544" y="653539"/>
            <a:ext cx="61122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0" i="0" strike="noStrike" dirty="0"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pt-BR" i="0" strike="noStrike" dirty="0"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Este é o site do fabricante:</a:t>
            </a:r>
            <a:br>
              <a:rPr lang="pt-BR" b="0" i="0" u="none" strike="noStrike" dirty="0">
                <a:solidFill>
                  <a:srgbClr val="0563C1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endParaRPr lang="pt-BR" b="0" i="0" u="none" strike="noStrike" dirty="0">
              <a:solidFill>
                <a:srgbClr val="0563C1"/>
              </a:solidFill>
              <a:effectLst/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/>
            <a:br>
              <a:rPr lang="pt-BR" b="0" i="0" u="none" strike="noStrike" dirty="0">
                <a:solidFill>
                  <a:srgbClr val="0563C1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pt-BR" b="0" i="0" strike="noStrike" dirty="0">
                <a:solidFill>
                  <a:srgbClr val="0563C1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https://www.sulminaslaticinios.com.br/milk</a:t>
            </a:r>
            <a:r>
              <a:rPr lang="pt-BR" b="0" i="0" u="none" strike="noStrike" dirty="0">
                <a:solidFill>
                  <a:srgbClr val="0563C1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b="0" i="0" u="none" strike="noStrike" dirty="0">
              <a:solidFill>
                <a:srgbClr val="0563C1"/>
              </a:solidFill>
              <a:effectLst/>
            </a:endParaRPr>
          </a:p>
          <a:p>
            <a:pPr algn="ctr"/>
            <a:endParaRPr lang="pt-BR" dirty="0">
              <a:solidFill>
                <a:srgbClr val="0563C1"/>
              </a:solidFill>
            </a:endParaRPr>
          </a:p>
          <a:p>
            <a:pPr algn="ctr"/>
            <a:r>
              <a:rPr lang="pt-BR" dirty="0"/>
              <a:t>Dentro dele temos algumas marcas como no exemplo ao lado</a:t>
            </a:r>
            <a:r>
              <a:rPr lang="pt-BR" dirty="0">
                <a:solidFill>
                  <a:srgbClr val="0563C1"/>
                </a:solidFill>
              </a:rPr>
              <a:t>.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B33F99B-02A8-4FA7-9949-6A3B5E92F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0542" y="400092"/>
            <a:ext cx="5253778" cy="226122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F4F329F-2EDA-4127-AC2E-05C1CBD8FAF6}"/>
              </a:ext>
            </a:extLst>
          </p:cNvPr>
          <p:cNvSpPr txBox="1"/>
          <p:nvPr/>
        </p:nvSpPr>
        <p:spPr>
          <a:xfrm>
            <a:off x="125544" y="3859686"/>
            <a:ext cx="6112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Veja que olhando os produtos ao lado as marcas parecem ser MILK OURO - MILK PRATA e MILK PIZZA, mas a MARCA CORRETA DESSE PRODUTO É APENAS MILK, o ouro, prata e  pizza são apenas segmentos dos produtos.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29A6DC1-918E-41E7-B56F-D675DC9473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0542" y="3478918"/>
            <a:ext cx="5191538" cy="1961866"/>
          </a:xfrm>
          <a:prstGeom prst="rect">
            <a:avLst/>
          </a:prstGeom>
        </p:spPr>
      </p:pic>
      <p:sp>
        <p:nvSpPr>
          <p:cNvPr id="8" name="Seta: para Baixo 7">
            <a:extLst>
              <a:ext uri="{FF2B5EF4-FFF2-40B4-BE49-F238E27FC236}">
                <a16:creationId xmlns:a16="http://schemas.microsoft.com/office/drawing/2014/main" id="{CA7B6120-5647-4778-9713-E3C1893CDDD3}"/>
              </a:ext>
            </a:extLst>
          </p:cNvPr>
          <p:cNvSpPr/>
          <p:nvPr/>
        </p:nvSpPr>
        <p:spPr>
          <a:xfrm>
            <a:off x="3012836" y="1091821"/>
            <a:ext cx="337625" cy="3002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2613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A3A6825-98E2-4E51-B459-C152FA10F429}"/>
              </a:ext>
            </a:extLst>
          </p:cNvPr>
          <p:cNvSpPr txBox="1"/>
          <p:nvPr/>
        </p:nvSpPr>
        <p:spPr>
          <a:xfrm>
            <a:off x="1751289" y="207022"/>
            <a:ext cx="8581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u="sng" dirty="0"/>
              <a:t>INDICAÇÃO DE MARCA</a:t>
            </a:r>
            <a:r>
              <a:rPr lang="pt-BR" sz="2400" dirty="0"/>
              <a:t>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D6B81AF-5952-4923-B4EF-D9418C362A2C}"/>
              </a:ext>
            </a:extLst>
          </p:cNvPr>
          <p:cNvSpPr txBox="1"/>
          <p:nvPr/>
        </p:nvSpPr>
        <p:spPr>
          <a:xfrm>
            <a:off x="395786" y="924433"/>
            <a:ext cx="1129229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É de suma importância se atentar a marca que estão indicando.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Antes de indicar, busquem na tela de classificação de todas as formas possíveis (junta, separada) para que não indiquem marca que já esteja cadastrada.</a:t>
            </a:r>
          </a:p>
          <a:p>
            <a:pPr algn="just"/>
            <a:endParaRPr lang="pt-BR" dirty="0"/>
          </a:p>
          <a:p>
            <a:r>
              <a:rPr lang="pt-BR" b="1" i="0" u="none" strike="noStrike" dirty="0">
                <a:solidFill>
                  <a:srgbClr val="000000"/>
                </a:solidFill>
                <a:effectLst/>
              </a:rPr>
              <a:t>W VEGAN</a:t>
            </a:r>
            <a:r>
              <a:rPr lang="pt-BR" b="1" dirty="0"/>
              <a:t> </a:t>
            </a:r>
            <a:r>
              <a:rPr lang="pt-BR" dirty="0"/>
              <a:t>– Indicaram separada</a:t>
            </a:r>
            <a:br>
              <a:rPr lang="pt-BR" dirty="0"/>
            </a:br>
            <a:r>
              <a:rPr lang="pt-BR" b="1" dirty="0"/>
              <a:t>WVEGAN</a:t>
            </a:r>
            <a:r>
              <a:rPr lang="pt-BR" dirty="0"/>
              <a:t> – temos na tela a correta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Ao indicar ter atenção na escrita, uma letra errada muda totalmente a marca.</a:t>
            </a:r>
            <a:br>
              <a:rPr lang="pt-BR" dirty="0"/>
            </a:br>
            <a:r>
              <a:rPr lang="pt-BR" b="1" dirty="0"/>
              <a:t>NÃO é necessário indicar a marca mais de uma vez, mesmo que apareça novamente, neste caso PULE o produto até que a marca seja aberta</a:t>
            </a:r>
            <a:r>
              <a:rPr lang="pt-BR" dirty="0"/>
              <a:t>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5FA6BD3B-F3D6-431F-81AC-DC1705E76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801" y="4436034"/>
            <a:ext cx="1466479" cy="2098410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393CE63-860F-44A1-A458-CB437EC73C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4438" y="4319500"/>
            <a:ext cx="2163521" cy="2111735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4D5E9350-EB46-4DAE-AE5A-4BF2F41A7201}"/>
              </a:ext>
            </a:extLst>
          </p:cNvPr>
          <p:cNvSpPr txBox="1"/>
          <p:nvPr/>
        </p:nvSpPr>
        <p:spPr>
          <a:xfrm>
            <a:off x="2352167" y="4838128"/>
            <a:ext cx="1466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MUNDIAL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6C83BB7-CB85-4710-9B96-9C27436A6026}"/>
              </a:ext>
            </a:extLst>
          </p:cNvPr>
          <p:cNvSpPr txBox="1"/>
          <p:nvPr/>
        </p:nvSpPr>
        <p:spPr>
          <a:xfrm>
            <a:off x="8567224" y="4838128"/>
            <a:ext cx="127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MONDIAL</a:t>
            </a:r>
          </a:p>
        </p:txBody>
      </p:sp>
    </p:spTree>
    <p:extLst>
      <p:ext uri="{BB962C8B-B14F-4D97-AF65-F5344CB8AC3E}">
        <p14:creationId xmlns:p14="http://schemas.microsoft.com/office/powerpoint/2010/main" val="1460782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CCC0ABB5-CA81-4034-A887-CE0A9BF38CB3}"/>
              </a:ext>
            </a:extLst>
          </p:cNvPr>
          <p:cNvSpPr txBox="1"/>
          <p:nvPr/>
        </p:nvSpPr>
        <p:spPr>
          <a:xfrm>
            <a:off x="559558" y="644662"/>
            <a:ext cx="10727141" cy="6109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700" dirty="0">
                <a:solidFill>
                  <a:srgbClr val="202124"/>
                </a:solidFill>
              </a:rPr>
              <a:t>DESCRITIVO: </a:t>
            </a:r>
            <a:r>
              <a:rPr lang="pt-BR" sz="1700" i="0" dirty="0">
                <a:solidFill>
                  <a:srgbClr val="202124"/>
                </a:solidFill>
                <a:effectLst/>
              </a:rPr>
              <a:t>ACUCAR REFINADO PURINHA EXTRA FINO 1KG </a:t>
            </a:r>
          </a:p>
          <a:p>
            <a:r>
              <a:rPr lang="pt-BR" sz="1700" b="1" i="0" dirty="0">
                <a:solidFill>
                  <a:srgbClr val="202124"/>
                </a:solidFill>
                <a:effectLst/>
              </a:rPr>
              <a:t>REFINADO </a:t>
            </a:r>
            <a:r>
              <a:rPr lang="pt-BR" sz="1700" b="1" i="0" dirty="0">
                <a:effectLst/>
              </a:rPr>
              <a:t>PURINHA</a:t>
            </a:r>
            <a:r>
              <a:rPr lang="pt-BR" sz="1700" b="1" i="0" dirty="0">
                <a:solidFill>
                  <a:srgbClr val="202124"/>
                </a:solidFill>
                <a:effectLst/>
              </a:rPr>
              <a:t> EXTRA FINO </a:t>
            </a:r>
            <a:r>
              <a:rPr lang="pt-BR" sz="1700" dirty="0">
                <a:solidFill>
                  <a:srgbClr val="202124"/>
                </a:solidFill>
              </a:rPr>
              <a:t>–</a:t>
            </a:r>
            <a:r>
              <a:rPr lang="pt-BR" sz="1700" i="0" dirty="0">
                <a:solidFill>
                  <a:srgbClr val="202124"/>
                </a:solidFill>
                <a:effectLst/>
              </a:rPr>
              <a:t> Indicaram a marca errada</a:t>
            </a:r>
          </a:p>
          <a:p>
            <a:r>
              <a:rPr lang="pt-BR" sz="1700" i="0" dirty="0">
                <a:solidFill>
                  <a:srgbClr val="202124"/>
                </a:solidFill>
                <a:effectLst/>
              </a:rPr>
              <a:t>PURINHA </a:t>
            </a:r>
            <a:r>
              <a:rPr lang="pt-BR" sz="1700" dirty="0">
                <a:solidFill>
                  <a:srgbClr val="202124"/>
                </a:solidFill>
              </a:rPr>
              <a:t>– Marca correta</a:t>
            </a:r>
            <a:endParaRPr lang="pt-BR" sz="1700" i="0" dirty="0">
              <a:solidFill>
                <a:srgbClr val="202124"/>
              </a:solidFill>
              <a:effectLst/>
            </a:endParaRPr>
          </a:p>
          <a:p>
            <a:endParaRPr lang="pt-BR" sz="1700" dirty="0">
              <a:solidFill>
                <a:srgbClr val="202124"/>
              </a:solidFill>
            </a:endParaRPr>
          </a:p>
          <a:p>
            <a:r>
              <a:rPr lang="pt-BR" sz="1700" dirty="0">
                <a:solidFill>
                  <a:srgbClr val="202124"/>
                </a:solidFill>
              </a:rPr>
              <a:t>DESCRITIVO: </a:t>
            </a:r>
            <a:r>
              <a:rPr lang="pt-BR" sz="1700" b="0" i="0" dirty="0">
                <a:solidFill>
                  <a:srgbClr val="202124"/>
                </a:solidFill>
                <a:effectLst/>
              </a:rPr>
              <a:t>MINI LINGUICA COM PIMENTA </a:t>
            </a:r>
            <a:r>
              <a:rPr lang="pt-BR" sz="1700" b="0" i="0" dirty="0">
                <a:effectLst/>
              </a:rPr>
              <a:t>BIQUINHO</a:t>
            </a:r>
            <a:r>
              <a:rPr lang="pt-BR" sz="1700" b="0" i="0" dirty="0">
                <a:solidFill>
                  <a:srgbClr val="202124"/>
                </a:solidFill>
                <a:effectLst/>
              </a:rPr>
              <a:t> A BASE DE ERVILHA SUPERBOM 300G</a:t>
            </a:r>
          </a:p>
          <a:p>
            <a:r>
              <a:rPr lang="pt-BR" sz="1700" b="1" i="0" dirty="0">
                <a:solidFill>
                  <a:srgbClr val="202124"/>
                </a:solidFill>
                <a:effectLst/>
              </a:rPr>
              <a:t>SUPERBGM </a:t>
            </a:r>
            <a:r>
              <a:rPr lang="pt-BR" sz="1700" dirty="0">
                <a:solidFill>
                  <a:srgbClr val="202124"/>
                </a:solidFill>
              </a:rPr>
              <a:t>–</a:t>
            </a:r>
            <a:r>
              <a:rPr lang="pt-BR" sz="1700" b="0" i="0" dirty="0">
                <a:solidFill>
                  <a:srgbClr val="202124"/>
                </a:solidFill>
                <a:effectLst/>
              </a:rPr>
              <a:t> Indicaram a marca errada</a:t>
            </a:r>
          </a:p>
          <a:p>
            <a:r>
              <a:rPr lang="pt-BR" sz="1700" i="0" dirty="0">
                <a:solidFill>
                  <a:srgbClr val="202124"/>
                </a:solidFill>
                <a:effectLst/>
              </a:rPr>
              <a:t>SUPERBOM</a:t>
            </a:r>
            <a:r>
              <a:rPr lang="pt-BR" sz="1700" b="0" i="0" dirty="0">
                <a:solidFill>
                  <a:srgbClr val="202124"/>
                </a:solidFill>
                <a:effectLst/>
              </a:rPr>
              <a:t> </a:t>
            </a:r>
            <a:r>
              <a:rPr lang="pt-BR" sz="1700" dirty="0">
                <a:solidFill>
                  <a:srgbClr val="202124"/>
                </a:solidFill>
              </a:rPr>
              <a:t>– Marca correta</a:t>
            </a:r>
          </a:p>
          <a:p>
            <a:endParaRPr lang="pt-BR" sz="1700" dirty="0">
              <a:solidFill>
                <a:srgbClr val="202124"/>
              </a:solidFill>
            </a:endParaRPr>
          </a:p>
          <a:p>
            <a:r>
              <a:rPr lang="pt-BR" sz="1700" dirty="0">
                <a:solidFill>
                  <a:srgbClr val="202124"/>
                </a:solidFill>
              </a:rPr>
              <a:t>DESCRITIVO: </a:t>
            </a:r>
            <a:r>
              <a:rPr lang="pt-BR" sz="1700" dirty="0"/>
              <a:t>BANANADA NATURAL COM UVA PASSAS NUTRILLACK 230G             </a:t>
            </a:r>
          </a:p>
          <a:p>
            <a:r>
              <a:rPr lang="pt-BR" sz="1700" b="1" dirty="0"/>
              <a:t>NUTRILLACK</a:t>
            </a:r>
            <a:r>
              <a:rPr lang="pt-BR" sz="1700" dirty="0"/>
              <a:t> – Indicaram a marca errada</a:t>
            </a:r>
          </a:p>
          <a:p>
            <a:r>
              <a:rPr lang="pt-BR" sz="1700" dirty="0"/>
              <a:t>NUTRYLLACK – Marca correta </a:t>
            </a:r>
          </a:p>
          <a:p>
            <a:endParaRPr lang="pt-BR" sz="1700" dirty="0"/>
          </a:p>
          <a:p>
            <a:r>
              <a:rPr lang="pt-BR" sz="1700" dirty="0">
                <a:solidFill>
                  <a:srgbClr val="202124"/>
                </a:solidFill>
              </a:rPr>
              <a:t>DESCRITIVO: </a:t>
            </a:r>
            <a:r>
              <a:rPr lang="en-US" sz="1700" b="0" i="0" dirty="0">
                <a:effectLst/>
              </a:rPr>
              <a:t>CHUPETA PHYSIO SOFT NEW BLUE SILICONE TAM 1 (0-6M) 1PÇ</a:t>
            </a:r>
          </a:p>
          <a:p>
            <a:r>
              <a:rPr lang="pt-BR" sz="1700" b="1" dirty="0"/>
              <a:t>SOFT</a:t>
            </a:r>
            <a:r>
              <a:rPr lang="pt-BR" sz="1700" dirty="0"/>
              <a:t> – indicaram a marca errada</a:t>
            </a:r>
          </a:p>
          <a:p>
            <a:r>
              <a:rPr lang="pt-BR" sz="1700" dirty="0"/>
              <a:t>CHICCO – Marca correta</a:t>
            </a:r>
          </a:p>
          <a:p>
            <a:endParaRPr lang="pt-BR" sz="1700" dirty="0"/>
          </a:p>
          <a:p>
            <a:r>
              <a:rPr lang="pt-BR" sz="1700" b="0" i="0" u="none" strike="noStrike" dirty="0">
                <a:solidFill>
                  <a:srgbClr val="000000"/>
                </a:solidFill>
                <a:effectLst/>
              </a:rPr>
              <a:t>DESCRITIVO: PORTA MAMADEIRA MATELASSE 11220</a:t>
            </a:r>
            <a:br>
              <a:rPr lang="pt-BR" sz="1700" b="0" i="0" u="none" strike="noStrike" dirty="0">
                <a:solidFill>
                  <a:srgbClr val="000000"/>
                </a:solidFill>
                <a:effectLst/>
              </a:rPr>
            </a:br>
            <a:r>
              <a:rPr lang="pt-BR" sz="1700" b="1" i="0" u="none" strike="noStrike" dirty="0">
                <a:solidFill>
                  <a:srgbClr val="000000"/>
                </a:solidFill>
                <a:effectLst/>
              </a:rPr>
              <a:t>MATELASSE</a:t>
            </a:r>
            <a:r>
              <a:rPr lang="pt-BR" sz="1700" b="0" i="0" u="none" strike="noStrike" dirty="0">
                <a:solidFill>
                  <a:srgbClr val="000000"/>
                </a:solidFill>
                <a:effectLst/>
              </a:rPr>
              <a:t> – Indicaram a marca errada</a:t>
            </a:r>
            <a:br>
              <a:rPr lang="pt-BR" sz="1700" dirty="0">
                <a:solidFill>
                  <a:srgbClr val="000000"/>
                </a:solidFill>
              </a:rPr>
            </a:br>
            <a:r>
              <a:rPr lang="pt-BR" sz="1700" dirty="0">
                <a:solidFill>
                  <a:srgbClr val="000000"/>
                </a:solidFill>
              </a:rPr>
              <a:t>DORUS BABY – Marca correta</a:t>
            </a:r>
          </a:p>
          <a:p>
            <a:endParaRPr lang="pt-BR" sz="1700" dirty="0">
              <a:solidFill>
                <a:srgbClr val="000000"/>
              </a:solidFill>
            </a:endParaRPr>
          </a:p>
          <a:p>
            <a:r>
              <a:rPr lang="pt-BR" sz="1700" i="0" dirty="0">
                <a:effectLst/>
              </a:rPr>
              <a:t>DESCRITIVO: BANANADA NATURAL SEM ACUCAR 10UN MV SELECAO</a:t>
            </a:r>
            <a:br>
              <a:rPr lang="pt-BR" sz="1700" i="0" dirty="0">
                <a:effectLst/>
              </a:rPr>
            </a:br>
            <a:r>
              <a:rPr lang="pt-BR" sz="1700" b="1" i="0" dirty="0">
                <a:effectLst/>
              </a:rPr>
              <a:t>BOOM CAPILAR </a:t>
            </a:r>
            <a:r>
              <a:rPr lang="pt-BR" sz="1700" dirty="0">
                <a:solidFill>
                  <a:srgbClr val="202124"/>
                </a:solidFill>
              </a:rPr>
              <a:t>– </a:t>
            </a:r>
            <a:r>
              <a:rPr lang="pt-BR" sz="1700" i="0" dirty="0">
                <a:solidFill>
                  <a:srgbClr val="202124"/>
                </a:solidFill>
                <a:effectLst/>
              </a:rPr>
              <a:t>Indicaram a marca errada</a:t>
            </a:r>
          </a:p>
          <a:p>
            <a:r>
              <a:rPr lang="pt-BR" sz="1700" dirty="0"/>
              <a:t>MUNDO VERDE SELEÇAO </a:t>
            </a:r>
            <a:r>
              <a:rPr lang="pt-BR" sz="1700" dirty="0">
                <a:solidFill>
                  <a:srgbClr val="202124"/>
                </a:solidFill>
              </a:rPr>
              <a:t>–</a:t>
            </a:r>
            <a:r>
              <a:rPr lang="pt-BR" sz="1700" dirty="0"/>
              <a:t> </a:t>
            </a:r>
            <a:r>
              <a:rPr lang="pt-BR" sz="1700" dirty="0">
                <a:solidFill>
                  <a:srgbClr val="202124"/>
                </a:solidFill>
              </a:rPr>
              <a:t>Marca correta</a:t>
            </a:r>
            <a:endParaRPr lang="pt-BR" sz="1700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A7965AE8-C48C-44C5-86AF-9D9A95F77134}"/>
              </a:ext>
            </a:extLst>
          </p:cNvPr>
          <p:cNvSpPr txBox="1"/>
          <p:nvPr/>
        </p:nvSpPr>
        <p:spPr>
          <a:xfrm>
            <a:off x="2738650" y="182997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/>
              <a:t>ALGUMAS MARCAS INDICADAS INCORRETAMENTE</a:t>
            </a:r>
          </a:p>
        </p:txBody>
      </p:sp>
    </p:spTree>
    <p:extLst>
      <p:ext uri="{BB962C8B-B14F-4D97-AF65-F5344CB8AC3E}">
        <p14:creationId xmlns:p14="http://schemas.microsoft.com/office/powerpoint/2010/main" val="3571591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962EDA0D-9BD7-4E73-9997-137478F6B6ED}"/>
              </a:ext>
            </a:extLst>
          </p:cNvPr>
          <p:cNvSpPr txBox="1"/>
          <p:nvPr/>
        </p:nvSpPr>
        <p:spPr>
          <a:xfrm>
            <a:off x="1947081" y="204099"/>
            <a:ext cx="8297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/>
              <a:t>ATENÇÃO AO BUSCAR UMA MARCA NA TELA DE CLASSIFICAÇÃO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303ED71-7293-40AA-BD0D-19202F53EA39}"/>
              </a:ext>
            </a:extLst>
          </p:cNvPr>
          <p:cNvSpPr txBox="1"/>
          <p:nvPr/>
        </p:nvSpPr>
        <p:spPr>
          <a:xfrm>
            <a:off x="543339" y="966657"/>
            <a:ext cx="11065564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dirty="0"/>
              <a:t>Ao digitar ou copiar uma marca na tela, cuidado com os espaços que ficam antes da marca. Às vezes devido o espaço a marca não aparece, mas ela existe cadastrada, como no exemplo abaixo: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ECA7A921-1CF5-415B-9046-77D018D0C499}"/>
              </a:ext>
            </a:extLst>
          </p:cNvPr>
          <p:cNvSpPr txBox="1"/>
          <p:nvPr/>
        </p:nvSpPr>
        <p:spPr>
          <a:xfrm>
            <a:off x="2059428" y="2534810"/>
            <a:ext cx="2186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NÃO LOCALIZADA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16004B89-8793-4AF0-BEDF-39D8E328ED6D}"/>
              </a:ext>
            </a:extLst>
          </p:cNvPr>
          <p:cNvSpPr txBox="1"/>
          <p:nvPr/>
        </p:nvSpPr>
        <p:spPr>
          <a:xfrm>
            <a:off x="8345365" y="2534810"/>
            <a:ext cx="2186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LOCALIZADA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A61F60A7-9A7B-4E13-884F-F85258A1DD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30" r="11016" b="8223"/>
          <a:stretch/>
        </p:blipFill>
        <p:spPr>
          <a:xfrm>
            <a:off x="344556" y="3028290"/>
            <a:ext cx="5324061" cy="2974668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CA094060-35A4-48C4-B36D-6903002B7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497" r="11073" b="7569"/>
          <a:stretch/>
        </p:blipFill>
        <p:spPr>
          <a:xfrm>
            <a:off x="6096000" y="3028290"/>
            <a:ext cx="5512903" cy="297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498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1200</TotalTime>
  <Words>628</Words>
  <Application>Microsoft Office PowerPoint</Application>
  <PresentationFormat>Widescreen</PresentationFormat>
  <Paragraphs>74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Marlice de Souza Nobre</dc:creator>
  <cp:lastModifiedBy>ilse.montalvao@neotrust.com.br</cp:lastModifiedBy>
  <cp:revision>10</cp:revision>
  <dcterms:created xsi:type="dcterms:W3CDTF">2022-03-17T20:20:09Z</dcterms:created>
  <dcterms:modified xsi:type="dcterms:W3CDTF">2022-04-13T16:01:06Z</dcterms:modified>
</cp:coreProperties>
</file>