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9" r:id="rId3"/>
    <p:sldId id="260" r:id="rId4"/>
  </p:sldIdLst>
  <p:sldSz cx="12192000" cy="6858000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Roboto" panose="02000000000000000000" pitchFamily="2" charset="0"/>
      <p:regular r:id="rId10"/>
      <p:bold r:id="rId11"/>
      <p:italic r:id="rId12"/>
      <p:bold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3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0" Type="http://schemas.openxmlformats.org/officeDocument/2006/relationships/font" Target="fonts/font5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49484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miermarmorto.com.br/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994118" y="815142"/>
            <a:ext cx="10203764" cy="19132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/>
              <a:t>PREMIER COSMÉTICOS DO MAR MORTO</a:t>
            </a:r>
            <a:endParaRPr b="1" dirty="0"/>
          </a:p>
        </p:txBody>
      </p:sp>
      <p:sp>
        <p:nvSpPr>
          <p:cNvPr id="85" name="Google Shape;85;p1"/>
          <p:cNvSpPr txBox="1"/>
          <p:nvPr/>
        </p:nvSpPr>
        <p:spPr>
          <a:xfrm>
            <a:off x="10667999" y="6402535"/>
            <a:ext cx="1258957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06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/2022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368BB2A-E650-EBC5-94CA-9A8890B2F5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0176" y="4037880"/>
            <a:ext cx="2526909" cy="2176588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5347528-B2C0-B072-BC31-98B9032C82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8512" y="3804356"/>
            <a:ext cx="3596398" cy="241011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EA2B7CF-0770-8F1D-D80E-7DC2AEDDE6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417" y="2006493"/>
            <a:ext cx="1488976" cy="42079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5"/>
          <p:cNvSpPr txBox="1"/>
          <p:nvPr/>
        </p:nvSpPr>
        <p:spPr>
          <a:xfrm>
            <a:off x="735403" y="1663362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Premier Cosméticos do Mar Morto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marca do ramo de beleza e na maioria das embalagens aparece somente Premier.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considerar a marca da embalagem e sim fazer a pesquisa no site do fabricante para fazer a classificação corretamente.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Site do fabricante: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  <a:hlinkClick r:id="rId3"/>
              </a:rPr>
              <a:t>https://www.premiermarmorto.com.br/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6" name="Google Shape;106;p5"/>
          <p:cNvSpPr txBox="1"/>
          <p:nvPr/>
        </p:nvSpPr>
        <p:spPr>
          <a:xfrm>
            <a:off x="3380421" y="384317"/>
            <a:ext cx="594957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PREMIER COSMETICOS DO MAR MORTO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968245FC-A291-2655-7C5D-F829F53AC2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4896" y="3994350"/>
            <a:ext cx="2410314" cy="234725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F6B0868-8C36-9998-95CA-364C4F03A0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24735" y="2920882"/>
            <a:ext cx="1034910" cy="3596311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80C760E-33B0-71B5-8ABF-313ADD1F5B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624" y="3920544"/>
            <a:ext cx="3084344" cy="259664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4C1BFA0-60C0-DA1E-1AF0-96E0EEBCFE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04462" y="3903412"/>
            <a:ext cx="3171020" cy="243819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5"/>
          <p:cNvSpPr txBox="1"/>
          <p:nvPr/>
        </p:nvSpPr>
        <p:spPr>
          <a:xfrm>
            <a:off x="735402" y="1898609"/>
            <a:ext cx="10721193" cy="4247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Seguem 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lguns exemplos de descritivos da marca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Premier Cosméticos do Mar Morto: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pt-BR" sz="1800" b="1" dirty="0">
              <a:solidFill>
                <a:srgbClr val="202124"/>
              </a:solidFill>
              <a:latin typeface="Roboto" panose="02000000000000000000" pitchFamily="2" charset="0"/>
              <a:ea typeface="Roboto" panose="02000000000000000000" pitchFamily="2" charset="0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AGELESS FUTURE SNAKE VENOM CREAM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AROMATIC BODY BUTTER MILK AND HONEY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AROMATIC BODY BUTTER PASSION FRUIT 175ML PREMIER COSMTICOS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BIOX INTENSIVE AGE TREATMENT SERUM 50ML PREMIER COSMETICOS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CELULITE UNIQUE INTENSIVE CONTROL CREAM 150ML PREMIER COSMETICOS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CONCENTRATED FACIAL SERUM WITH VITAMINS C EAMP E 50ML PREMIER COSMETICOS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DEAD SEA AROMATIC SALT SCRUB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ESFOLIANTE E HIDRATANTE PARA O CORPO TRATAMENTO PARA O CORPO ESFOLIANTES E HIDRATANTE PREMIER COSMETICOS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EYE CREAM 35ML PREMIER COSMTICOS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LUXURY HAND CREAM 125ML PREMIER COSMTICOS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PRESTIGE WHITE PEARL REPLECTING CREAM 60ML PREMIER COSMTICOS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pt-BR" sz="1800" b="0" i="0" u="none" strike="noStrike" cap="none" dirty="0">
              <a:solidFill>
                <a:srgbClr val="202124"/>
              </a:solidFill>
              <a:latin typeface="Roboto" panose="02000000000000000000" pitchFamily="2" charset="0"/>
              <a:ea typeface="Roboto" panose="02000000000000000000" pitchFamily="2" charset="0"/>
              <a:cs typeface="Roboto"/>
              <a:sym typeface="Roboto"/>
            </a:endParaRPr>
          </a:p>
        </p:txBody>
      </p:sp>
      <p:sp>
        <p:nvSpPr>
          <p:cNvPr id="106" name="Google Shape;106;p5"/>
          <p:cNvSpPr txBox="1"/>
          <p:nvPr/>
        </p:nvSpPr>
        <p:spPr>
          <a:xfrm>
            <a:off x="3380421" y="384317"/>
            <a:ext cx="594957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PREMIER COSMETICOS DO MAR MORTO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6366409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170</Words>
  <Application>Microsoft Office PowerPoint</Application>
  <PresentationFormat>Widescreen</PresentationFormat>
  <Paragraphs>20</Paragraphs>
  <Slides>3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</vt:i4>
      </vt:variant>
    </vt:vector>
  </HeadingPairs>
  <TitlesOfParts>
    <vt:vector size="7" baseType="lpstr">
      <vt:lpstr>Arial</vt:lpstr>
      <vt:lpstr>Calibri</vt:lpstr>
      <vt:lpstr>Roboto</vt:lpstr>
      <vt:lpstr>Tema do Office</vt:lpstr>
      <vt:lpstr>PREMIER COSMÉTICOS DO MAR MORTO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Fabiola Cucatti Massoni</cp:lastModifiedBy>
  <cp:revision>19</cp:revision>
  <dcterms:created xsi:type="dcterms:W3CDTF">2022-03-17T13:44:08Z</dcterms:created>
  <dcterms:modified xsi:type="dcterms:W3CDTF">2022-06-15T12:27:37Z</dcterms:modified>
</cp:coreProperties>
</file>