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0" r:id="rId4"/>
    <p:sldId id="263" r:id="rId5"/>
    <p:sldId id="258" r:id="rId6"/>
    <p:sldId id="264" r:id="rId7"/>
    <p:sldId id="261" r:id="rId8"/>
    <p:sldId id="262" r:id="rId9"/>
    <p:sldId id="259" r:id="rId10"/>
    <p:sldId id="265" r:id="rId11"/>
    <p:sldId id="266" r:id="rId12"/>
    <p:sldId id="267" r:id="rId13"/>
    <p:sldId id="268" r:id="rId14"/>
  </p:sldIdLst>
  <p:sldSz cx="12192000" cy="6858000"/>
  <p:notesSz cx="6858000" cy="9144000"/>
  <p:embeddedFontLst>
    <p:embeddedFont>
      <p:font typeface="Roboto" panose="02000000000000000000" pitchFamily="2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7" roundtripDataSignature="AMtx7mhC3SAM9BfQ1mfL8f1yE8NHSueKd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7" Type="http://customschemas.google.com/relationships/presentationmetadata" Target="meta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45916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66084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49385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497627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105634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109830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18195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934042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60517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4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.jpe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749710" y="877755"/>
            <a:ext cx="10692579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Academia, Fitness e Musculação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46464" y="6488709"/>
            <a:ext cx="113071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</a:p>
        </p:txBody>
      </p:sp>
      <p:pic>
        <p:nvPicPr>
          <p:cNvPr id="3" name="Picture 8" descr="BICICLETA ERGOMÉTRICA - VERTICAL - SPEEDO - B75 - Fitness Desconto">
            <a:extLst>
              <a:ext uri="{FF2B5EF4-FFF2-40B4-BE49-F238E27FC236}">
                <a16:creationId xmlns:a16="http://schemas.microsoft.com/office/drawing/2014/main" id="{8BFDA419-80CC-4DCC-BF38-DB9BC43F9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7" y="3187479"/>
            <a:ext cx="3065302" cy="306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stação de Musculação EVOX X3000 Leg Press Peso 72 kg">
            <a:extLst>
              <a:ext uri="{FF2B5EF4-FFF2-40B4-BE49-F238E27FC236}">
                <a16:creationId xmlns:a16="http://schemas.microsoft.com/office/drawing/2014/main" id="{24335837-0721-1BAC-35B5-C47D2DC71C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230" y="2932819"/>
            <a:ext cx="3305926" cy="330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Bola Pilates Suíça 65cm Com Bomba Yoga Abdominais 200kg - Nagano">
            <a:extLst>
              <a:ext uri="{FF2B5EF4-FFF2-40B4-BE49-F238E27FC236}">
                <a16:creationId xmlns:a16="http://schemas.microsoft.com/office/drawing/2014/main" id="{3974DC3E-1512-5A77-CC77-9C951D187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467" y="4585782"/>
            <a:ext cx="1577598" cy="157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Ana Bely | Sua Melhor Opção em Anatomia Humana, Veterinária, Reabilitação,  Fisioterapia, Equipamentos e Suprimentos para Laboratório. Treino Futebol  Funcional - Kit Cone/Escada/Chapéu/Corda ANA BELY ESPORTE &amp; LAZER">
            <a:extLst>
              <a:ext uri="{FF2B5EF4-FFF2-40B4-BE49-F238E27FC236}">
                <a16:creationId xmlns:a16="http://schemas.microsoft.com/office/drawing/2014/main" id="{829C1694-2E5C-3DA0-66D7-C32457AF7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7907" y="4057855"/>
            <a:ext cx="2194926" cy="219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arra Reta de Peso Montada 25kg | Vollo Oficial">
            <a:extLst>
              <a:ext uri="{FF2B5EF4-FFF2-40B4-BE49-F238E27FC236}">
                <a16:creationId xmlns:a16="http://schemas.microsoft.com/office/drawing/2014/main" id="{7FFCC882-A9DA-D8D3-3E6D-059A6D3B1C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70" r="4682" b="23716"/>
          <a:stretch/>
        </p:blipFill>
        <p:spPr bwMode="auto">
          <a:xfrm rot="213302">
            <a:off x="4341844" y="2685893"/>
            <a:ext cx="2553526" cy="124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"/>
          <p:cNvSpPr txBox="1"/>
          <p:nvPr/>
        </p:nvSpPr>
        <p:spPr>
          <a:xfrm>
            <a:off x="397564" y="667695"/>
            <a:ext cx="233088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5" name="Google Shape;95;p3"/>
          <p:cNvSpPr txBox="1"/>
          <p:nvPr/>
        </p:nvSpPr>
        <p:spPr>
          <a:xfrm>
            <a:off x="397562" y="1577107"/>
            <a:ext cx="11032438" cy="4247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Anilha, Dumbell, Halter e Kettlebell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Banco de Supino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Bicicleta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Ergometrica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Spinning</a:t>
            </a:r>
            <a:endParaRPr lang="pt-BR" sz="18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Bola para Ginastica, Pilates e Yoga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Caneleira e Tornozeleira para Academia, Fitness e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endParaRPr lang="pt-BR" sz="18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Colchonete e Tapete para Academia, Fitness e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endParaRPr lang="pt-BR" sz="18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Eliptico</a:t>
            </a:r>
            <a:endParaRPr lang="pt-BR" sz="18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Estacao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de Ginastica e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endParaRPr lang="pt-BR" sz="18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Esteira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Eletrica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Ergometrica</a:t>
            </a:r>
            <a:endParaRPr lang="pt-BR" sz="18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Outros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Academia, Fitness e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endParaRPr lang="pt-BR" sz="18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Outros Equipamentos para Academia, Fitness e </a:t>
            </a:r>
            <a:r>
              <a:rPr lang="pt-BR" sz="18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 txBox="1"/>
          <p:nvPr/>
        </p:nvSpPr>
        <p:spPr>
          <a:xfrm>
            <a:off x="623664" y="1787833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Anilha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peso de academia de forma plana, feito de ferro fundido, semelhante a um disco. Pode ser utilizada sozinha ou em combinação com barras para realizar um exercício físico.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Dumbell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halter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pesos versáteis e fáceis de usar, com pesos variáveis. O equipamento possui duas pontas extremas que podem ser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hexagonais,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redondas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quadradas.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Kettlebell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equipamento que lembra a forma de uma chaleira, com a maior parte do peso localizado na parte inferior e uma alça para segurá-lo. 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7"/>
          <p:cNvSpPr txBox="1"/>
          <p:nvPr/>
        </p:nvSpPr>
        <p:spPr>
          <a:xfrm>
            <a:off x="1373817" y="362376"/>
            <a:ext cx="9220886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24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Anilha, Dumbell, Halter e Kettlebell</a:t>
            </a:r>
          </a:p>
        </p:txBody>
      </p:sp>
      <p:pic>
        <p:nvPicPr>
          <p:cNvPr id="1026" name="Picture 2" descr="Anilha Olimpica Injetada Dectagonal 20Kg">
            <a:extLst>
              <a:ext uri="{FF2B5EF4-FFF2-40B4-BE49-F238E27FC236}">
                <a16:creationId xmlns:a16="http://schemas.microsoft.com/office/drawing/2014/main" id="{924589D1-64EE-9ADA-01A3-3BAD0152B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25" y="4431744"/>
            <a:ext cx="1585890" cy="153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ilha Emborrachada Academia Vazada Preto Alux Sports 10kg">
            <a:extLst>
              <a:ext uri="{FF2B5EF4-FFF2-40B4-BE49-F238E27FC236}">
                <a16:creationId xmlns:a16="http://schemas.microsoft.com/office/drawing/2014/main" id="{135972C2-F2A4-DB06-C53A-0410A01DC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004" y="4380193"/>
            <a:ext cx="1761688" cy="175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it Halteres Sextavado Emborrachado pares 1 a 10 kg – D1Fitness">
            <a:extLst>
              <a:ext uri="{FF2B5EF4-FFF2-40B4-BE49-F238E27FC236}">
                <a16:creationId xmlns:a16="http://schemas.microsoft.com/office/drawing/2014/main" id="{2D47B558-7371-A0A2-2071-DA4715678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866" y="4431744"/>
            <a:ext cx="1907134" cy="1770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oja Virtual Physicus - Halteres Emborrachados">
            <a:extLst>
              <a:ext uri="{FF2B5EF4-FFF2-40B4-BE49-F238E27FC236}">
                <a16:creationId xmlns:a16="http://schemas.microsoft.com/office/drawing/2014/main" id="{1A4A18ED-A8ED-4129-590E-1EF1CA43B4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2" t="12243" r="12033" b="6701"/>
          <a:stretch/>
        </p:blipFill>
        <p:spPr bwMode="auto">
          <a:xfrm>
            <a:off x="6241430" y="4380193"/>
            <a:ext cx="1646715" cy="175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ettlebell Emborrachado 4kgs Crossfit Treinamento Funcional">
            <a:extLst>
              <a:ext uri="{FF2B5EF4-FFF2-40B4-BE49-F238E27FC236}">
                <a16:creationId xmlns:a16="http://schemas.microsoft.com/office/drawing/2014/main" id="{8592281B-B179-EEDF-30A1-38EA496A4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9315" y="4464739"/>
            <a:ext cx="1704681" cy="1704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Kettlebell Pro Grade Black 8kg (Usado)">
            <a:extLst>
              <a:ext uri="{FF2B5EF4-FFF2-40B4-BE49-F238E27FC236}">
                <a16:creationId xmlns:a16="http://schemas.microsoft.com/office/drawing/2014/main" id="{6E08B5E0-815D-67CB-9C33-05C8B790C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4453" y="4431744"/>
            <a:ext cx="1719122" cy="171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1D8069A-D547-7216-45CB-B48850429358}"/>
              </a:ext>
            </a:extLst>
          </p:cNvPr>
          <p:cNvSpPr txBox="1"/>
          <p:nvPr/>
        </p:nvSpPr>
        <p:spPr>
          <a:xfrm>
            <a:off x="1605552" y="6320995"/>
            <a:ext cx="884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Anilha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9BE892C-05D0-180B-701C-99CD0B784380}"/>
              </a:ext>
            </a:extLst>
          </p:cNvPr>
          <p:cNvSpPr txBox="1"/>
          <p:nvPr/>
        </p:nvSpPr>
        <p:spPr>
          <a:xfrm>
            <a:off x="5319576" y="6320995"/>
            <a:ext cx="1907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Dumbell/halter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807C0EF-A5ED-86C0-4864-FFA39A9604B0}"/>
              </a:ext>
            </a:extLst>
          </p:cNvPr>
          <p:cNvSpPr txBox="1"/>
          <p:nvPr/>
        </p:nvSpPr>
        <p:spPr>
          <a:xfrm>
            <a:off x="9220886" y="6320995"/>
            <a:ext cx="1907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Kettlebell</a:t>
            </a:r>
          </a:p>
        </p:txBody>
      </p:sp>
    </p:spTree>
    <p:extLst>
      <p:ext uri="{BB962C8B-B14F-4D97-AF65-F5344CB8AC3E}">
        <p14:creationId xmlns:p14="http://schemas.microsoft.com/office/powerpoint/2010/main" val="243122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 txBox="1"/>
          <p:nvPr/>
        </p:nvSpPr>
        <p:spPr>
          <a:xfrm>
            <a:off x="623664" y="1787833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Banco de supino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equipamento utilizado para exercícios físicos, como crucifixo, peso livre, supino. Pode ser apenas o banco ou ter as regulagens (supino reclinado, inclinado e reto).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7"/>
          <p:cNvSpPr txBox="1"/>
          <p:nvPr/>
        </p:nvSpPr>
        <p:spPr>
          <a:xfrm>
            <a:off x="870155" y="352339"/>
            <a:ext cx="1047470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24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Banco de Supino</a:t>
            </a:r>
          </a:p>
        </p:txBody>
      </p:sp>
      <p:pic>
        <p:nvPicPr>
          <p:cNvPr id="2050" name="Picture 2" descr="Banco Supino Reto: estável, leve, firme, - Ultrawod">
            <a:extLst>
              <a:ext uri="{FF2B5EF4-FFF2-40B4-BE49-F238E27FC236}">
                <a16:creationId xmlns:a16="http://schemas.microsoft.com/office/drawing/2014/main" id="{6B65DE6D-20F6-7863-A8CC-625580616C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73" b="22151"/>
          <a:stretch/>
        </p:blipFill>
        <p:spPr bwMode="auto">
          <a:xfrm>
            <a:off x="5534461" y="5110941"/>
            <a:ext cx="3038939" cy="137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anco Supino Reto | Olympic Flat Bench Next Movement">
            <a:extLst>
              <a:ext uri="{FF2B5EF4-FFF2-40B4-BE49-F238E27FC236}">
                <a16:creationId xmlns:a16="http://schemas.microsoft.com/office/drawing/2014/main" id="{88B2AB23-D011-52E8-5D7C-85D81A118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9138" y="3429000"/>
            <a:ext cx="3259751" cy="315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anco supino reto | CRUNCH Fitness">
            <a:extLst>
              <a:ext uri="{FF2B5EF4-FFF2-40B4-BE49-F238E27FC236}">
                <a16:creationId xmlns:a16="http://schemas.microsoft.com/office/drawing/2014/main" id="{CD0EEE2F-8A0A-8A83-73CD-22B252E6D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968" y="3579136"/>
            <a:ext cx="3003755" cy="3003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Banco Reclinável Supino Profissional Touch and Go">
            <a:extLst>
              <a:ext uri="{FF2B5EF4-FFF2-40B4-BE49-F238E27FC236}">
                <a16:creationId xmlns:a16="http://schemas.microsoft.com/office/drawing/2014/main" id="{E50F55E2-F4A3-6E03-F3BF-EE905D9C8C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3" t="12411" r="27645" b="9069"/>
          <a:stretch/>
        </p:blipFill>
        <p:spPr bwMode="auto">
          <a:xfrm>
            <a:off x="330646" y="3548890"/>
            <a:ext cx="2108079" cy="2914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085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bicicleta ergométrica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equipamento que simula uma bicicleta convencional. A diferença entre elas é que a ergométrica é projetada para uso em ambientes internos, como a academia ou em casa, por isso fica fixa no chão, excelente para exercícios mais leves e de baixo impacto.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 </a:t>
            </a:r>
            <a:r>
              <a:rPr lang="pt-BR" sz="1800" b="1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pinning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uma modalidade de atividade física aeróbica, também conhecida como ciclismo indoor, ou seja, pedalar em um ambiente fechado. Isso porque ela acontece em salas de academias, e a bicicleta utilizada é estática, ou seja, o praticante não sai do lugar, ideal para treinos intensos e de velocidade.</a:t>
            </a:r>
            <a:endParaRPr lang="pt-BR" sz="1800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65351" y="441140"/>
            <a:ext cx="11861289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800"/>
            </a:pP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Esporte e Lazer &gt; Academia, Fitness e </a:t>
            </a:r>
            <a:r>
              <a:rPr lang="pt-BR" sz="2400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Musculacao</a:t>
            </a: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&gt; </a:t>
            </a:r>
          </a:p>
          <a:p>
            <a:pPr algn="ctr">
              <a:buSzPts val="1800"/>
            </a:pP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Bicicleta </a:t>
            </a:r>
            <a:r>
              <a:rPr lang="pt-BR" sz="2400" b="1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Ergometrica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e </a:t>
            </a:r>
            <a:r>
              <a:rPr lang="pt-BR" sz="2400" b="1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Spinning</a:t>
            </a:r>
            <a:endParaRPr lang="pt-BR" sz="2400" b="1" dirty="0">
              <a:solidFill>
                <a:srgbClr val="202124"/>
              </a:solidFill>
              <a:latin typeface="Roboto"/>
              <a:ea typeface="Roboto"/>
              <a:cs typeface="Roboto"/>
            </a:endParaRPr>
          </a:p>
        </p:txBody>
      </p:sp>
      <p:pic>
        <p:nvPicPr>
          <p:cNvPr id="1026" name="Picture 2" descr="SPINNING SEMI-PROFISSIONAL SP 2600 - Evolution Fitness">
            <a:extLst>
              <a:ext uri="{FF2B5EF4-FFF2-40B4-BE49-F238E27FC236}">
                <a16:creationId xmlns:a16="http://schemas.microsoft.com/office/drawing/2014/main" id="{C45BF773-53B6-494C-8075-78A38A4D8A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3" t="4147" r="9053" b="6448"/>
          <a:stretch/>
        </p:blipFill>
        <p:spPr bwMode="auto">
          <a:xfrm>
            <a:off x="9318437" y="3860083"/>
            <a:ext cx="2398448" cy="275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icicleta Ergométrica Vertical Dream Fitness Ex 550">
            <a:extLst>
              <a:ext uri="{FF2B5EF4-FFF2-40B4-BE49-F238E27FC236}">
                <a16:creationId xmlns:a16="http://schemas.microsoft.com/office/drawing/2014/main" id="{28DAA14B-14B1-6BFB-715C-52DB665F4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15" y="3952355"/>
            <a:ext cx="1816306" cy="266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ICICLETA ERGOMÉTRICA - VERTICAL - SPEEDO - B75 - Fitness Desconto">
            <a:extLst>
              <a:ext uri="{FF2B5EF4-FFF2-40B4-BE49-F238E27FC236}">
                <a16:creationId xmlns:a16="http://schemas.microsoft.com/office/drawing/2014/main" id="{7AD37A57-1762-B273-0BF6-AAAB37F78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057" y="3871627"/>
            <a:ext cx="2744148" cy="274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icicleta Ergométrica Spinning Inércia 6kg PACE2000|Odin Fit">
            <a:extLst>
              <a:ext uri="{FF2B5EF4-FFF2-40B4-BE49-F238E27FC236}">
                <a16:creationId xmlns:a16="http://schemas.microsoft.com/office/drawing/2014/main" id="{E9C2FB7E-B6E7-E300-B0C9-6F3C941F01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7" t="4147" r="11457" b="4147"/>
          <a:stretch/>
        </p:blipFill>
        <p:spPr bwMode="auto">
          <a:xfrm>
            <a:off x="6160670" y="3721958"/>
            <a:ext cx="2451186" cy="2896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 txBox="1"/>
          <p:nvPr/>
        </p:nvSpPr>
        <p:spPr>
          <a:xfrm>
            <a:off x="623664" y="1787833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bola para ginástica,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pilates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yoga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equipamento utilizado para o trabalho com equilíbrio e força, fortalecimento do abdômen, pernas e postura. Em tese, quanto mais alta a pessoa, maior deverá ser o diâmetro da bola. Algumas podem ter alças para apoio.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7"/>
          <p:cNvSpPr txBox="1"/>
          <p:nvPr/>
        </p:nvSpPr>
        <p:spPr>
          <a:xfrm>
            <a:off x="-117986" y="352339"/>
            <a:ext cx="12309986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24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Bola para Ginastica, Pilates e Yoga</a:t>
            </a:r>
          </a:p>
        </p:txBody>
      </p:sp>
      <p:pic>
        <p:nvPicPr>
          <p:cNvPr id="3076" name="Picture 4" descr="Bola de Pilates Yoga Fitness para Fisioterapia e Ginástica 55cm">
            <a:extLst>
              <a:ext uri="{FF2B5EF4-FFF2-40B4-BE49-F238E27FC236}">
                <a16:creationId xmlns:a16="http://schemas.microsoft.com/office/drawing/2014/main" id="{DF200F97-AD5B-F7B2-EE94-8A3A6E990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65" y="3428118"/>
            <a:ext cx="2886995" cy="2886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ola Pilates 65Cm - Com Extensores">
            <a:extLst>
              <a:ext uri="{FF2B5EF4-FFF2-40B4-BE49-F238E27FC236}">
                <a16:creationId xmlns:a16="http://schemas.microsoft.com/office/drawing/2014/main" id="{BCF89751-028B-56A7-04E9-A1B878222E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49" r="9534"/>
          <a:stretch/>
        </p:blipFill>
        <p:spPr bwMode="auto">
          <a:xfrm>
            <a:off x="9653666" y="3784880"/>
            <a:ext cx="2353456" cy="272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Bola Feijão De Pilates Para Yoga Abdominal Academia Funcional 90x45 cm |  Shopee Brasil">
            <a:extLst>
              <a:ext uri="{FF2B5EF4-FFF2-40B4-BE49-F238E27FC236}">
                <a16:creationId xmlns:a16="http://schemas.microsoft.com/office/drawing/2014/main" id="{B8E86476-5BA4-14EA-4A1F-63498C9CBE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69" b="24153"/>
          <a:stretch/>
        </p:blipFill>
        <p:spPr bwMode="auto">
          <a:xfrm rot="19733487">
            <a:off x="6233011" y="4197594"/>
            <a:ext cx="3457728" cy="17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la de Pilates Gym Ball 45cm Laranja - Acte Fisioterapia">
            <a:extLst>
              <a:ext uri="{FF2B5EF4-FFF2-40B4-BE49-F238E27FC236}">
                <a16:creationId xmlns:a16="http://schemas.microsoft.com/office/drawing/2014/main" id="{F079395B-F739-4D2F-6991-5269A7104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78" y="3848953"/>
            <a:ext cx="2466160" cy="246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865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 txBox="1"/>
          <p:nvPr/>
        </p:nvSpPr>
        <p:spPr>
          <a:xfrm>
            <a:off x="623664" y="1787833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Caneleira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acessório que possui peso em seu revestimento, potencializando os treinos e prevenindo lesões nas canelas. Seu formato é semelhante a uma tira, com fechamento em velcro.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Tornozeleira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ajuda a manter a compressão, evitar deslocamentos e lesões e melhorar a coordenação muscular. Pode possuir apenas uma tira, que fica presa no tornozelo, ou tiras que envolvem o pé e o tornozelo. Além disso, possui um gancho para a fixação em estação de musculação para realizar atividades físicas voltadas para os membros inferiores.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7"/>
          <p:cNvSpPr txBox="1"/>
          <p:nvPr/>
        </p:nvSpPr>
        <p:spPr>
          <a:xfrm>
            <a:off x="870155" y="352339"/>
            <a:ext cx="10474702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24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Caneleira e Tornozeleira para Academia, Fitness e </a:t>
            </a:r>
            <a:r>
              <a:rPr lang="pt-BR" sz="24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endParaRPr lang="pt-BR" sz="24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4098" name="Picture 2" descr="Par De Caneleira 9Kg Tornozeleira Treino Fitness Academia">
            <a:extLst>
              <a:ext uri="{FF2B5EF4-FFF2-40B4-BE49-F238E27FC236}">
                <a16:creationId xmlns:a16="http://schemas.microsoft.com/office/drawing/2014/main" id="{3B91CADD-94AC-9936-2593-7A8214F14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57" y="3661467"/>
            <a:ext cx="2646106" cy="264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aneleira de Peso 5kg Muvin – Tornozeleira – Ajustável – Academia – Treino  – Exercício – Fitness – Musculação – Fortalecimento e Tonificação dos ...">
            <a:extLst>
              <a:ext uri="{FF2B5EF4-FFF2-40B4-BE49-F238E27FC236}">
                <a16:creationId xmlns:a16="http://schemas.microsoft.com/office/drawing/2014/main" id="{2D0DBD92-42A4-8F11-96D0-6279FCAA6D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223" y="3875101"/>
            <a:ext cx="2389714" cy="229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ornozeleira Velcro Academia Puxada Treino em Promoção na Americanas">
            <a:extLst>
              <a:ext uri="{FF2B5EF4-FFF2-40B4-BE49-F238E27FC236}">
                <a16:creationId xmlns:a16="http://schemas.microsoft.com/office/drawing/2014/main" id="{28C9C84F-B1A5-A181-5D02-BF6F0CCFA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540" y="3911725"/>
            <a:ext cx="2026515" cy="202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Tornozeleira Coice Puxada Academia Treino - Pro Trainer - Tornozeleira -  Magazine Luiza">
            <a:extLst>
              <a:ext uri="{FF2B5EF4-FFF2-40B4-BE49-F238E27FC236}">
                <a16:creationId xmlns:a16="http://schemas.microsoft.com/office/drawing/2014/main" id="{16D9D15C-030C-1442-FEF9-F1F95160E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7088" y="4107377"/>
            <a:ext cx="2605375" cy="175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96E9CAE-D142-EE82-F801-252E509C653B}"/>
              </a:ext>
            </a:extLst>
          </p:cNvPr>
          <p:cNvSpPr txBox="1"/>
          <p:nvPr/>
        </p:nvSpPr>
        <p:spPr>
          <a:xfrm>
            <a:off x="2380086" y="6326100"/>
            <a:ext cx="1174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Caneleira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ED7DF00-AE93-2BA8-8494-4E550BDAFA05}"/>
              </a:ext>
            </a:extLst>
          </p:cNvPr>
          <p:cNvSpPr txBox="1"/>
          <p:nvPr/>
        </p:nvSpPr>
        <p:spPr>
          <a:xfrm>
            <a:off x="8167107" y="6326100"/>
            <a:ext cx="1644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Tornozeleira</a:t>
            </a:r>
          </a:p>
        </p:txBody>
      </p:sp>
    </p:spTree>
    <p:extLst>
      <p:ext uri="{BB962C8B-B14F-4D97-AF65-F5344CB8AC3E}">
        <p14:creationId xmlns:p14="http://schemas.microsoft.com/office/powerpoint/2010/main" val="598317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 txBox="1"/>
          <p:nvPr/>
        </p:nvSpPr>
        <p:spPr>
          <a:xfrm>
            <a:off x="623664" y="1787833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Colchonete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bastante utilizado em atividades feitas no chão, uma vez que oferece conforto ao indivíduo que está se exercitando. São revestidos de espuma e o material que os cobre pode variar, como borracha e tecido sintético.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Tapete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tapume é similar ao colchonete, sendo utilizados também como antiderrapantes no ambiente e evita ondulações na superfície. A maioria é feita de EVA. 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7"/>
          <p:cNvSpPr txBox="1"/>
          <p:nvPr/>
        </p:nvSpPr>
        <p:spPr>
          <a:xfrm>
            <a:off x="870155" y="352339"/>
            <a:ext cx="10474702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24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Colchonete e Tapete para Academia, Fitness e </a:t>
            </a:r>
            <a:r>
              <a:rPr lang="pt-BR" sz="24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endParaRPr lang="pt-BR" sz="24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5122" name="Picture 2" descr="Colchonete de Academia - cor preta da TURBO FITNESS">
            <a:extLst>
              <a:ext uri="{FF2B5EF4-FFF2-40B4-BE49-F238E27FC236}">
                <a16:creationId xmlns:a16="http://schemas.microsoft.com/office/drawing/2014/main" id="{3045ED9B-7DA6-316D-3FC9-DAD4F72BA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68" y="3702717"/>
            <a:ext cx="2938309" cy="253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B632FB3-2960-5DB6-E5DD-D3777E31D7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045" y="3869658"/>
            <a:ext cx="1977377" cy="2075198"/>
          </a:xfrm>
          <a:prstGeom prst="rect">
            <a:avLst/>
          </a:prstGeom>
        </p:spPr>
      </p:pic>
      <p:pic>
        <p:nvPicPr>
          <p:cNvPr id="5126" name="Picture 6" descr="Tapete Yoga Academia Fitness Colchonete Pvc 173x61cm">
            <a:extLst>
              <a:ext uri="{FF2B5EF4-FFF2-40B4-BE49-F238E27FC236}">
                <a16:creationId xmlns:a16="http://schemas.microsoft.com/office/drawing/2014/main" id="{3BF203A8-6650-6088-1D88-873C24827B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1"/>
          <a:stretch/>
        </p:blipFill>
        <p:spPr bwMode="auto">
          <a:xfrm>
            <a:off x="6140234" y="3702718"/>
            <a:ext cx="2533025" cy="2383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Kit 10 Tapete Piso Borracha Academia Funcional Placa 50x50x1cm">
            <a:extLst>
              <a:ext uri="{FF2B5EF4-FFF2-40B4-BE49-F238E27FC236}">
                <a16:creationId xmlns:a16="http://schemas.microsoft.com/office/drawing/2014/main" id="{5A5AA3F4-E717-B7C8-1C28-90AE02A2A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891" y="3936199"/>
            <a:ext cx="2365752" cy="200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B3DEBBC-2490-0FBD-FCF5-922635436169}"/>
              </a:ext>
            </a:extLst>
          </p:cNvPr>
          <p:cNvSpPr txBox="1"/>
          <p:nvPr/>
        </p:nvSpPr>
        <p:spPr>
          <a:xfrm>
            <a:off x="2050026" y="6326100"/>
            <a:ext cx="1504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Colchonete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14F94B6-2ECC-B9FD-E69B-166F151D1AF1}"/>
              </a:ext>
            </a:extLst>
          </p:cNvPr>
          <p:cNvSpPr txBox="1"/>
          <p:nvPr/>
        </p:nvSpPr>
        <p:spPr>
          <a:xfrm>
            <a:off x="7742905" y="6326100"/>
            <a:ext cx="1789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Tapete/tapume</a:t>
            </a:r>
          </a:p>
        </p:txBody>
      </p:sp>
    </p:spTree>
    <p:extLst>
      <p:ext uri="{BB962C8B-B14F-4D97-AF65-F5344CB8AC3E}">
        <p14:creationId xmlns:p14="http://schemas.microsoft.com/office/powerpoint/2010/main" val="283720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 txBox="1"/>
          <p:nvPr/>
        </p:nvSpPr>
        <p:spPr>
          <a:xfrm>
            <a:off x="623664" y="1787833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Elíptico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equipamento que simula caminhadas, corridas, percursos de bicicleta e subida nas escadas sem causar pressão nas articulações, o que diminui as lesões de impacto. Tem por objetivo ajudar a tornear panturrilhas, coxas, glúteos, entre outros. 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7"/>
          <p:cNvSpPr txBox="1"/>
          <p:nvPr/>
        </p:nvSpPr>
        <p:spPr>
          <a:xfrm>
            <a:off x="1615311" y="352339"/>
            <a:ext cx="873789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Academia, Fitness e </a:t>
            </a:r>
            <a:r>
              <a:rPr lang="pt-BR" sz="24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Musculacao</a:t>
            </a:r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2400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Eliptico</a:t>
            </a:r>
            <a:endParaRPr lang="pt-BR" sz="24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6146" name="Picture 2" descr="Elíptico: o que é, para que serve e os benefícios">
            <a:extLst>
              <a:ext uri="{FF2B5EF4-FFF2-40B4-BE49-F238E27FC236}">
                <a16:creationId xmlns:a16="http://schemas.microsoft.com/office/drawing/2014/main" id="{C96E9530-30EA-5275-4A6F-5696C2778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9" y="3840335"/>
            <a:ext cx="3499848" cy="244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Aparelho Elíptico com Banco Pelegrin Pel-fit43 Flywheel 8kg Azul e Cinza">
            <a:extLst>
              <a:ext uri="{FF2B5EF4-FFF2-40B4-BE49-F238E27FC236}">
                <a16:creationId xmlns:a16="http://schemas.microsoft.com/office/drawing/2014/main" id="{D9E612D4-5593-074F-C877-74077179D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817" y="3002607"/>
            <a:ext cx="1745788" cy="328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Elíptico Premium – Ergolife">
            <a:extLst>
              <a:ext uri="{FF2B5EF4-FFF2-40B4-BE49-F238E27FC236}">
                <a16:creationId xmlns:a16="http://schemas.microsoft.com/office/drawing/2014/main" id="{72FD9FA5-2039-FA30-FA80-915B248CA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358" y="3190609"/>
            <a:ext cx="3099619" cy="3099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Eliptico Magnético Deluxe E8620 OFERTA DE MOSTRUARIO">
            <a:extLst>
              <a:ext uri="{FF2B5EF4-FFF2-40B4-BE49-F238E27FC236}">
                <a16:creationId xmlns:a16="http://schemas.microsoft.com/office/drawing/2014/main" id="{D9543B5C-22EC-CCD8-0BD6-42DF4FE5EF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2730" y="3205275"/>
            <a:ext cx="3084953" cy="308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Estação de ginástica e musculação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equipamento multifuncional que pode contar com banco, torres, remadores, puxadores e barras. Assim, em uma única estrutura, é possível fazer vários exercícios diferentes para fortalecer costas, bíceps, tríceps, peitoral e até mesmo pernas. Em alguns modelos até vêm com saco de pancadas para boxe.</a:t>
            </a:r>
            <a:endParaRPr lang="pt-BR"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841944" y="274985"/>
            <a:ext cx="10508104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800"/>
            </a:pP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Esporte e Lazer &gt; Academia, Fitness e </a:t>
            </a:r>
            <a:r>
              <a:rPr lang="pt-BR" sz="2400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Musculacao</a:t>
            </a: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&gt;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</a:t>
            </a:r>
          </a:p>
          <a:p>
            <a:pPr algn="ctr">
              <a:buSzPts val="1800"/>
            </a:pPr>
            <a:r>
              <a:rPr lang="pt-BR" sz="2400" b="1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Estacao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de Ginastica e </a:t>
            </a:r>
            <a:r>
              <a:rPr lang="pt-BR" sz="2400" b="1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Musculacao</a:t>
            </a:r>
            <a:endParaRPr lang="pt-BR" sz="2400" b="1" dirty="0">
              <a:solidFill>
                <a:srgbClr val="202124"/>
              </a:solidFill>
              <a:latin typeface="Roboto"/>
              <a:ea typeface="Roboto"/>
              <a:cs typeface="Roboto"/>
            </a:endParaRPr>
          </a:p>
        </p:txBody>
      </p:sp>
      <p:pic>
        <p:nvPicPr>
          <p:cNvPr id="3074" name="Picture 2" descr="Estação de Musculação EVOX X3000 Leg Press Peso 72 kg">
            <a:extLst>
              <a:ext uri="{FF2B5EF4-FFF2-40B4-BE49-F238E27FC236}">
                <a16:creationId xmlns:a16="http://schemas.microsoft.com/office/drawing/2014/main" id="{4CDE18A3-1EDD-D100-88A1-1E7F18B36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47" y="3469535"/>
            <a:ext cx="3024682" cy="302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lex Equipment - 06 – Multi Estação Deluxe – 2 Torres">
            <a:extLst>
              <a:ext uri="{FF2B5EF4-FFF2-40B4-BE49-F238E27FC236}">
                <a16:creationId xmlns:a16="http://schemas.microsoft.com/office/drawing/2014/main" id="{F3E86083-CF30-203B-4A05-BD89CCB1D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822" y="3635629"/>
            <a:ext cx="2957638" cy="2957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Kit Estação De Musculação Mega Rack Full Completa - 01">
            <a:extLst>
              <a:ext uri="{FF2B5EF4-FFF2-40B4-BE49-F238E27FC236}">
                <a16:creationId xmlns:a16="http://schemas.microsoft.com/office/drawing/2014/main" id="{9EDEE0CB-8E23-39CD-97A5-95830AF9B6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5" r="14735"/>
          <a:stretch/>
        </p:blipFill>
        <p:spPr bwMode="auto">
          <a:xfrm>
            <a:off x="9425692" y="3568585"/>
            <a:ext cx="2188976" cy="302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Estação de Musculação de 45KG - WCT Fitness">
            <a:extLst>
              <a:ext uri="{FF2B5EF4-FFF2-40B4-BE49-F238E27FC236}">
                <a16:creationId xmlns:a16="http://schemas.microsoft.com/office/drawing/2014/main" id="{ADEF3880-D062-0411-07A7-6A33E5C849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2" t="4011" r="14804" b="1766"/>
          <a:stretch/>
        </p:blipFill>
        <p:spPr bwMode="auto">
          <a:xfrm>
            <a:off x="6948659" y="3546623"/>
            <a:ext cx="2170840" cy="304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043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Esteira elétrica e ergométrica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aparelho eletromecânico para exercícios físicos muito comum em academias com o objetivo de propiciar a possibilidade de simular uma caminhada e/ou corrida sem se deslocar. A principal diferença são os recursos oferecidos por cada versão.</a:t>
            </a:r>
          </a:p>
          <a:p>
            <a:pPr indent="457200" algn="just">
              <a:buSzPts val="1800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 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esteira ergométrica 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opção simples e conta apenas com funções básicas, como índice de velocidade.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esteira elétrica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costuma ser mais completa, ou seja, possui monitoramento cardíaco, painel informativo, ajuste de inclinação e outras funcionalidades.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54993" y="454261"/>
            <a:ext cx="1148200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800"/>
            </a:pP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Esporte e Lazer &gt; Academia, Fitness e </a:t>
            </a:r>
            <a:r>
              <a:rPr lang="pt-BR" sz="2400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Musculacao</a:t>
            </a: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&gt; 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Esteira </a:t>
            </a:r>
            <a:r>
              <a:rPr lang="pt-BR" sz="2400" b="1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Eletrica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e </a:t>
            </a:r>
            <a:r>
              <a:rPr lang="pt-BR" sz="2400" b="1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Ergometrica</a:t>
            </a:r>
            <a:endParaRPr lang="pt-BR" sz="2400" b="1" dirty="0">
              <a:solidFill>
                <a:srgbClr val="202124"/>
              </a:solidFill>
              <a:latin typeface="Roboto"/>
              <a:ea typeface="Roboto"/>
              <a:cs typeface="Roboto"/>
            </a:endParaRPr>
          </a:p>
        </p:txBody>
      </p:sp>
      <p:pic>
        <p:nvPicPr>
          <p:cNvPr id="2050" name="Picture 2" descr="Esteira Elétrica Ergométrica EVOX RTX6065s OFERTA DE MOSTRUARIO | Evox  Fitness - Loja de Aparelhos de Academia Profissionais">
            <a:extLst>
              <a:ext uri="{FF2B5EF4-FFF2-40B4-BE49-F238E27FC236}">
                <a16:creationId xmlns:a16="http://schemas.microsoft.com/office/drawing/2014/main" id="{69B52FA7-7AA9-AC84-56A5-DD6127FE6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955" y="3889144"/>
            <a:ext cx="2661615" cy="266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s melhores bicicletas do Brasil.">
            <a:extLst>
              <a:ext uri="{FF2B5EF4-FFF2-40B4-BE49-F238E27FC236}">
                <a16:creationId xmlns:a16="http://schemas.microsoft.com/office/drawing/2014/main" id="{115E92FD-FDC2-9EFA-14F9-FF99B48939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4" t="3769" r="8834" b="4147"/>
          <a:stretch/>
        </p:blipFill>
        <p:spPr bwMode="auto">
          <a:xfrm>
            <a:off x="377920" y="3889144"/>
            <a:ext cx="2398843" cy="266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STEIRA ERGOMÉTRICA ELÉTRICA DOBRÁVEL POLIMET EP-1100 ATÉ 110KG MO">
            <a:extLst>
              <a:ext uri="{FF2B5EF4-FFF2-40B4-BE49-F238E27FC236}">
                <a16:creationId xmlns:a16="http://schemas.microsoft.com/office/drawing/2014/main" id="{7B1CD103-E578-D8D2-26B1-AD679DE5C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305" y="3889146"/>
            <a:ext cx="2661614" cy="266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Esteira Curva sem Motor Profissional (simulador de Corrida) Condomínios,  academias e cross. - Magazine do Jump">
            <a:extLst>
              <a:ext uri="{FF2B5EF4-FFF2-40B4-BE49-F238E27FC236}">
                <a16:creationId xmlns:a16="http://schemas.microsoft.com/office/drawing/2014/main" id="{DBCC434F-E6B7-8B3C-7184-27D26EDDD0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39" b="12350"/>
          <a:stretch/>
        </p:blipFill>
        <p:spPr bwMode="auto">
          <a:xfrm>
            <a:off x="6250430" y="3889146"/>
            <a:ext cx="2417105" cy="266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578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 para academia, fitness e musculação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podem ser um grande aliado para maximizar os ganhos e otimizar o tempo gasto no treino, além de oferecer uma variedade de opções, entre eles, a argola de agilidade, bastão de alongamento, bloco de EVA para exercícios, corda, elástico extensor, elástico para musculação, escada de agilidade, faixas de treino, luva de musculação, luva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strap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com garra de aço, prancha de equilíbrio, step, etc.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735446" y="339192"/>
            <a:ext cx="107211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800"/>
            </a:pP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Esporte e Lazer &gt; Academia, Fitness e </a:t>
            </a:r>
            <a:r>
              <a:rPr lang="pt-BR" sz="2400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Musculacao</a:t>
            </a: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&gt;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</a:t>
            </a:r>
          </a:p>
          <a:p>
            <a:pPr algn="ctr">
              <a:buSzPts val="1800"/>
            </a:pP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Outros </a:t>
            </a:r>
            <a:r>
              <a:rPr lang="pt-BR" sz="2400" b="1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Acessorios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para Academia, Fitness e </a:t>
            </a:r>
            <a:r>
              <a:rPr lang="pt-BR" sz="2400" b="1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Musculacao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54EBF6E-03C6-7EF6-672C-3D7641A440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71866">
            <a:off x="4033939" y="3246383"/>
            <a:ext cx="1830074" cy="115124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DC00C4E-3A8C-B3DF-A107-E1EAAA0D53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5020" y="4688465"/>
            <a:ext cx="2211434" cy="2044462"/>
          </a:xfrm>
          <a:prstGeom prst="rect">
            <a:avLst/>
          </a:prstGeom>
        </p:spPr>
      </p:pic>
      <p:pic>
        <p:nvPicPr>
          <p:cNvPr id="4100" name="Picture 4" descr="Ana Bely | Sua Melhor Opção em Anatomia Humana, Veterinária, Reabilitação,  Fisioterapia, Equipamentos e Suprimentos para Laboratório. Treino Futebol  Funcional - Kit Cone/Escada/Chapéu/Corda ANA BELY ESPORTE &amp; LAZER">
            <a:extLst>
              <a:ext uri="{FF2B5EF4-FFF2-40B4-BE49-F238E27FC236}">
                <a16:creationId xmlns:a16="http://schemas.microsoft.com/office/drawing/2014/main" id="{60CB3BBF-C2E0-25F6-EBBF-9C6DB7ABF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76" y="3873542"/>
            <a:ext cx="2463174" cy="246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KIT ELÁSTICO EXTENSOR - MUSCULAÇÃO FUNCIONAL EM CASA | Iniciativa Fitness">
            <a:extLst>
              <a:ext uri="{FF2B5EF4-FFF2-40B4-BE49-F238E27FC236}">
                <a16:creationId xmlns:a16="http://schemas.microsoft.com/office/drawing/2014/main" id="{A877D96E-D27F-92C0-4859-3D012C670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111" y="3822004"/>
            <a:ext cx="2696804" cy="2696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orda de Pular Pro Black Bulldozer para Treino com Rolamento Ajustável -  Bulldozer">
            <a:extLst>
              <a:ext uri="{FF2B5EF4-FFF2-40B4-BE49-F238E27FC236}">
                <a16:creationId xmlns:a16="http://schemas.microsoft.com/office/drawing/2014/main" id="{16A2342F-0C0A-47A7-E3E2-8EEBD16D0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548" y="3155196"/>
            <a:ext cx="1629846" cy="1629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Step - Spandex Fitness">
            <a:extLst>
              <a:ext uri="{FF2B5EF4-FFF2-40B4-BE49-F238E27FC236}">
                <a16:creationId xmlns:a16="http://schemas.microsoft.com/office/drawing/2014/main" id="{714821E7-63CC-70D5-946E-A876D9E288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96" b="23370"/>
          <a:stretch/>
        </p:blipFill>
        <p:spPr bwMode="auto">
          <a:xfrm>
            <a:off x="5782924" y="5259063"/>
            <a:ext cx="3038006" cy="13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8758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Equipamentos para academia, fitness e musculação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têm funções específicas para o desenvolvimento muscular e a melhoria da saúde. Eles permitem a personalização dos treinos de acordo com objetivos como ganho de massa, perda de peso, condicionamento cardiovascular e flexibilidade. Possui uma variedade de opções, entre eles, cadeira abdutora/adutora, cadeira extensora/flexora,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cross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over, gráviton,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hack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agachamento,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leg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press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prancha abdominal,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peck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deck, panturrilha sentada, polia, remo indoor, simulador de escada, etc.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565089" y="352237"/>
            <a:ext cx="11061813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800"/>
            </a:pP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Esporte e Lazer &gt; Academia, Fitness e </a:t>
            </a:r>
            <a:r>
              <a:rPr lang="pt-BR" sz="2400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Musculacao</a:t>
            </a:r>
            <a:r>
              <a:rPr lang="pt-BR" sz="2400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&gt;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 </a:t>
            </a:r>
          </a:p>
          <a:p>
            <a:pPr algn="ctr">
              <a:buSzPts val="1800"/>
            </a:pP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</a:rPr>
              <a:t>Outros Equipamentos para Academia, Fitness e </a:t>
            </a:r>
            <a:r>
              <a:rPr lang="pt-BR" sz="2400" b="1" dirty="0" err="1">
                <a:solidFill>
                  <a:srgbClr val="202124"/>
                </a:solidFill>
                <a:latin typeface="Roboto"/>
                <a:ea typeface="Roboto"/>
                <a:cs typeface="Roboto"/>
              </a:rPr>
              <a:t>Musculacao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22" name="Picture 2" descr="Simulador de Escada Matrix C50 XR - Defitness">
            <a:extLst>
              <a:ext uri="{FF2B5EF4-FFF2-40B4-BE49-F238E27FC236}">
                <a16:creationId xmlns:a16="http://schemas.microsoft.com/office/drawing/2014/main" id="{818AAB99-4D44-CA55-CEEE-1826E7C8E7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6" r="18014"/>
          <a:stretch/>
        </p:blipFill>
        <p:spPr bwMode="auto">
          <a:xfrm>
            <a:off x="9724163" y="3429000"/>
            <a:ext cx="2053652" cy="325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adeira Extensora com Tração Central - Nakagym - Líderes em Biomecânica">
            <a:extLst>
              <a:ext uri="{FF2B5EF4-FFF2-40B4-BE49-F238E27FC236}">
                <a16:creationId xmlns:a16="http://schemas.microsoft.com/office/drawing/2014/main" id="{60D887DD-4AF0-1EAD-78FB-CF20079139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4" t="3942" r="13643" b="3942"/>
          <a:stretch/>
        </p:blipFill>
        <p:spPr bwMode="auto">
          <a:xfrm>
            <a:off x="348837" y="3517999"/>
            <a:ext cx="2529274" cy="310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Leg Press 45° Profissional | Equipamentos Line Fitness">
            <a:extLst>
              <a:ext uri="{FF2B5EF4-FFF2-40B4-BE49-F238E27FC236}">
                <a16:creationId xmlns:a16="http://schemas.microsoft.com/office/drawing/2014/main" id="{C2B0E1B9-A8D5-18CA-4358-719AA4941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380" y="3619726"/>
            <a:ext cx="3008026" cy="300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rancha Abdominal Declinada Line Espectruss de 4 Polegadas - MAT FITNESS">
            <a:extLst>
              <a:ext uri="{FF2B5EF4-FFF2-40B4-BE49-F238E27FC236}">
                <a16:creationId xmlns:a16="http://schemas.microsoft.com/office/drawing/2014/main" id="{F86AE449-61C4-5D82-FC19-5057852B3A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6" t="21767" r="12705" b="11569"/>
          <a:stretch/>
        </p:blipFill>
        <p:spPr bwMode="auto">
          <a:xfrm>
            <a:off x="6401539" y="4015743"/>
            <a:ext cx="2941030" cy="257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60759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1202</Words>
  <Application>Microsoft Office PowerPoint</Application>
  <PresentationFormat>Widescreen</PresentationFormat>
  <Paragraphs>58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Roboto</vt:lpstr>
      <vt:lpstr>Calibri</vt:lpstr>
      <vt:lpstr>Tema do Office</vt:lpstr>
      <vt:lpstr>Academia, Fitness e Musculação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Esporte e Lazer</dc:title>
  <dc:creator>andressa.venesia@neotrust.com.br</dc:creator>
  <cp:lastModifiedBy>Ilse Celia Silva Montalvao</cp:lastModifiedBy>
  <cp:revision>56</cp:revision>
  <dcterms:created xsi:type="dcterms:W3CDTF">2022-03-17T13:44:08Z</dcterms:created>
  <dcterms:modified xsi:type="dcterms:W3CDTF">2024-11-25T19:52:12Z</dcterms:modified>
</cp:coreProperties>
</file>