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66" r:id="rId4"/>
  </p:sldIdLst>
  <p:sldSz cx="12192000" cy="6858000"/>
  <p:notesSz cx="6858000" cy="9144000"/>
  <p:embeddedFontLst>
    <p:embeddedFont>
      <p:font typeface="Roboto" panose="02000000000000000000" pitchFamily="2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4" roundtripDataSignature="AMtx7miUmiazybGXjtxYXm7MrtPsTqWe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1" name="Google Shape;11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25405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Nutrição Enteral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05534" y="6488709"/>
            <a:ext cx="1086466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04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/2022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8C41F21-F913-4CA5-A679-4590055D2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061" y="3263193"/>
            <a:ext cx="1125399" cy="255124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02BCD59-4565-4EE7-B285-9CB1BDE3C3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477" y="3309439"/>
            <a:ext cx="2054249" cy="255124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2BD54F5-0593-4057-BB12-D76C8FADEE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2475" y="3309439"/>
            <a:ext cx="2032552" cy="255124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4249194-4CCF-4AFC-BBC8-9B3813B4C0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0044" y="3428999"/>
            <a:ext cx="4108681" cy="221963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397563" y="667695"/>
            <a:ext cx="213915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2" name="Google Shape;92;p2"/>
          <p:cNvSpPr txBox="1"/>
          <p:nvPr/>
        </p:nvSpPr>
        <p:spPr>
          <a:xfrm>
            <a:off x="397563" y="1739340"/>
            <a:ext cx="8461038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Nutricao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Enteral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"/>
          <p:cNvSpPr txBox="1"/>
          <p:nvPr/>
        </p:nvSpPr>
        <p:spPr>
          <a:xfrm>
            <a:off x="3211915" y="689369"/>
            <a:ext cx="576817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Alimentos &gt;</a:t>
            </a:r>
            <a:r>
              <a:rPr lang="pt-BR" sz="24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Nutricao</a:t>
            </a:r>
            <a:r>
              <a:rPr lang="pt-BR" sz="24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E</a:t>
            </a:r>
            <a:r>
              <a:rPr lang="pt-BR" sz="24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nteral</a:t>
            </a:r>
            <a:endParaRPr sz="2400" b="1" i="0" u="none" strike="noStrike" cap="none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B3ED873-C3D3-4B1B-BA5F-D8C87D4CC3F6}"/>
              </a:ext>
            </a:extLst>
          </p:cNvPr>
          <p:cNvSpPr txBox="1"/>
          <p:nvPr/>
        </p:nvSpPr>
        <p:spPr>
          <a:xfrm>
            <a:off x="840658" y="1551563"/>
            <a:ext cx="1047135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</a:rPr>
              <a:t>       </a:t>
            </a:r>
            <a:r>
              <a:rPr lang="pt-BR" sz="180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A</a:t>
            </a:r>
            <a:r>
              <a:rPr lang="pt-BR" sz="18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 nutrição enteral </a:t>
            </a:r>
            <a:r>
              <a:rPr lang="pt-BR" sz="180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é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 quando o paciente não consegue se alimentar por via oral (boca). A ingestão dos alimentos pode ser feita através de uma sonda (passagem </a:t>
            </a:r>
            <a:r>
              <a:rPr lang="pt-BR" sz="1800" b="0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naso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/</a:t>
            </a:r>
            <a:r>
              <a:rPr lang="pt-BR" sz="1800" b="0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orogástrica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) posicionada ou implantada no estômago, no jejuno ou no duodeno. Nesse caso, os alimentos estão na forma líquida ou em pó e têm o mesmo valor nutricional de uma refeição equilibrada. Entram nesta categoria os alimentos infantis ou adultos.</a:t>
            </a:r>
            <a:endParaRPr lang="pt-BR" sz="18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4E313CC-F2C7-435C-AEB4-4699F6372E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071" y="3429000"/>
            <a:ext cx="2067213" cy="249589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37F0A1B6-CAC4-47FD-8C15-230FA2B55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81998" y="3324631"/>
            <a:ext cx="1116954" cy="2553039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066535D-7107-450B-BF3E-54E8784991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8202" y="3329966"/>
            <a:ext cx="2201564" cy="2748698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DB5E9A24-40D6-4E77-9583-19352E7A32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6684" y="3429000"/>
            <a:ext cx="2068396" cy="255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9203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91</Words>
  <Application>Microsoft Office PowerPoint</Application>
  <PresentationFormat>Widescreen</PresentationFormat>
  <Paragraphs>6</Paragraphs>
  <Slides>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7" baseType="lpstr">
      <vt:lpstr>Arial</vt:lpstr>
      <vt:lpstr>Roboto</vt:lpstr>
      <vt:lpstr>Calibri</vt:lpstr>
      <vt:lpstr>Tema do Office</vt:lpstr>
      <vt:lpstr>Nutrição Enteral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Nutrição enteral</dc:title>
  <dc:creator>andressa.venesia@neotrust.com.br</dc:creator>
  <cp:lastModifiedBy>Ilse Celia Silva Montalvao</cp:lastModifiedBy>
  <cp:revision>7</cp:revision>
  <dcterms:created xsi:type="dcterms:W3CDTF">2022-03-17T13:44:08Z</dcterms:created>
  <dcterms:modified xsi:type="dcterms:W3CDTF">2024-08-06T14:41:28Z</dcterms:modified>
</cp:coreProperties>
</file>