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204B8C-CAE0-45E2-A925-FA32E0576D1F}" v="28" dt="2022-03-24T18:42:51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lice de Souza Nobre" userId="48ffe1f8-03d6-4e3e-9256-765472acc6a9" providerId="ADAL" clId="{62204B8C-CAE0-45E2-A925-FA32E0576D1F}"/>
    <pc:docChg chg="undo custSel addSld delSld modSld sldOrd">
      <pc:chgData name="Marlice de Souza Nobre" userId="48ffe1f8-03d6-4e3e-9256-765472acc6a9" providerId="ADAL" clId="{62204B8C-CAE0-45E2-A925-FA32E0576D1F}" dt="2022-03-24T18:55:15.628" v="5039" actId="20577"/>
      <pc:docMkLst>
        <pc:docMk/>
      </pc:docMkLst>
      <pc:sldChg chg="del">
        <pc:chgData name="Marlice de Souza Nobre" userId="48ffe1f8-03d6-4e3e-9256-765472acc6a9" providerId="ADAL" clId="{62204B8C-CAE0-45E2-A925-FA32E0576D1F}" dt="2022-03-07T18:15:47.712" v="0" actId="2696"/>
        <pc:sldMkLst>
          <pc:docMk/>
          <pc:sldMk cId="269352541" sldId="257"/>
        </pc:sldMkLst>
      </pc:sldChg>
      <pc:sldChg chg="del">
        <pc:chgData name="Marlice de Souza Nobre" userId="48ffe1f8-03d6-4e3e-9256-765472acc6a9" providerId="ADAL" clId="{62204B8C-CAE0-45E2-A925-FA32E0576D1F}" dt="2022-03-07T18:15:56.787" v="1" actId="2696"/>
        <pc:sldMkLst>
          <pc:docMk/>
          <pc:sldMk cId="4056568795" sldId="258"/>
        </pc:sldMkLst>
      </pc:sldChg>
      <pc:sldChg chg="modSp mod">
        <pc:chgData name="Marlice de Souza Nobre" userId="48ffe1f8-03d6-4e3e-9256-765472acc6a9" providerId="ADAL" clId="{62204B8C-CAE0-45E2-A925-FA32E0576D1F}" dt="2022-03-24T18:42:12.328" v="4936" actId="1076"/>
        <pc:sldMkLst>
          <pc:docMk/>
          <pc:sldMk cId="778504048" sldId="259"/>
        </pc:sldMkLst>
        <pc:spChg chg="mod">
          <ac:chgData name="Marlice de Souza Nobre" userId="48ffe1f8-03d6-4e3e-9256-765472acc6a9" providerId="ADAL" clId="{62204B8C-CAE0-45E2-A925-FA32E0576D1F}" dt="2022-03-24T18:42:12.328" v="4936" actId="1076"/>
          <ac:spMkLst>
            <pc:docMk/>
            <pc:sldMk cId="778504048" sldId="259"/>
            <ac:spMk id="3" creationId="{E9DE5232-2F78-482E-B29F-17EEEAB078B4}"/>
          </ac:spMkLst>
        </pc:spChg>
      </pc:sldChg>
      <pc:sldChg chg="addSp modSp mod">
        <pc:chgData name="Marlice de Souza Nobre" userId="48ffe1f8-03d6-4e3e-9256-765472acc6a9" providerId="ADAL" clId="{62204B8C-CAE0-45E2-A925-FA32E0576D1F}" dt="2022-03-24T18:55:15.628" v="5039" actId="20577"/>
        <pc:sldMkLst>
          <pc:docMk/>
          <pc:sldMk cId="1136661758" sldId="260"/>
        </pc:sldMkLst>
        <pc:spChg chg="mod">
          <ac:chgData name="Marlice de Souza Nobre" userId="48ffe1f8-03d6-4e3e-9256-765472acc6a9" providerId="ADAL" clId="{62204B8C-CAE0-45E2-A925-FA32E0576D1F}" dt="2022-03-24T18:47:38.133" v="4962" actId="255"/>
          <ac:spMkLst>
            <pc:docMk/>
            <pc:sldMk cId="1136661758" sldId="260"/>
            <ac:spMk id="2" creationId="{B75230CF-4190-4D6E-B49A-38451B4575A6}"/>
          </ac:spMkLst>
        </pc:spChg>
        <pc:spChg chg="add mod">
          <ac:chgData name="Marlice de Souza Nobre" userId="48ffe1f8-03d6-4e3e-9256-765472acc6a9" providerId="ADAL" clId="{62204B8C-CAE0-45E2-A925-FA32E0576D1F}" dt="2022-03-24T18:43:36.579" v="4946" actId="20577"/>
          <ac:spMkLst>
            <pc:docMk/>
            <pc:sldMk cId="1136661758" sldId="260"/>
            <ac:spMk id="3" creationId="{966269FB-A49A-40E3-8308-A1A38E638432}"/>
          </ac:spMkLst>
        </pc:spChg>
        <pc:spChg chg="add mod">
          <ac:chgData name="Marlice de Souza Nobre" userId="48ffe1f8-03d6-4e3e-9256-765472acc6a9" providerId="ADAL" clId="{62204B8C-CAE0-45E2-A925-FA32E0576D1F}" dt="2022-03-24T18:44:07.357" v="4951" actId="20577"/>
          <ac:spMkLst>
            <pc:docMk/>
            <pc:sldMk cId="1136661758" sldId="260"/>
            <ac:spMk id="10" creationId="{57E4BA01-3113-4D64-848A-E42A3B657EB3}"/>
          </ac:spMkLst>
        </pc:spChg>
        <pc:spChg chg="add mod">
          <ac:chgData name="Marlice de Souza Nobre" userId="48ffe1f8-03d6-4e3e-9256-765472acc6a9" providerId="ADAL" clId="{62204B8C-CAE0-45E2-A925-FA32E0576D1F}" dt="2022-03-24T18:44:23.104" v="4956" actId="20577"/>
          <ac:spMkLst>
            <pc:docMk/>
            <pc:sldMk cId="1136661758" sldId="260"/>
            <ac:spMk id="11" creationId="{9A6DA1E6-048B-43F7-9EC5-CA0A3B826127}"/>
          </ac:spMkLst>
        </pc:spChg>
        <pc:spChg chg="add mod">
          <ac:chgData name="Marlice de Souza Nobre" userId="48ffe1f8-03d6-4e3e-9256-765472acc6a9" providerId="ADAL" clId="{62204B8C-CAE0-45E2-A925-FA32E0576D1F}" dt="2022-03-24T18:55:15.628" v="5039" actId="20577"/>
          <ac:spMkLst>
            <pc:docMk/>
            <pc:sldMk cId="1136661758" sldId="260"/>
            <ac:spMk id="13" creationId="{017BDC4D-8E27-4617-80D6-06F7946897EE}"/>
          </ac:spMkLst>
        </pc:spChg>
        <pc:picChg chg="mod">
          <ac:chgData name="Marlice de Souza Nobre" userId="48ffe1f8-03d6-4e3e-9256-765472acc6a9" providerId="ADAL" clId="{62204B8C-CAE0-45E2-A925-FA32E0576D1F}" dt="2022-03-24T18:42:42.546" v="4939" actId="1076"/>
          <ac:picMkLst>
            <pc:docMk/>
            <pc:sldMk cId="1136661758" sldId="260"/>
            <ac:picMk id="6" creationId="{E0A8582D-1EDD-4867-9633-8CC8DDEE37EC}"/>
          </ac:picMkLst>
        </pc:picChg>
        <pc:picChg chg="mod">
          <ac:chgData name="Marlice de Souza Nobre" userId="48ffe1f8-03d6-4e3e-9256-765472acc6a9" providerId="ADAL" clId="{62204B8C-CAE0-45E2-A925-FA32E0576D1F}" dt="2022-03-24T18:43:56.536" v="4947" actId="1076"/>
          <ac:picMkLst>
            <pc:docMk/>
            <pc:sldMk cId="1136661758" sldId="260"/>
            <ac:picMk id="8" creationId="{31A3003E-276C-44BC-A97E-7476CCDD6CF0}"/>
          </ac:picMkLst>
        </pc:picChg>
        <pc:picChg chg="mod">
          <ac:chgData name="Marlice de Souza Nobre" userId="48ffe1f8-03d6-4e3e-9256-765472acc6a9" providerId="ADAL" clId="{62204B8C-CAE0-45E2-A925-FA32E0576D1F}" dt="2022-03-24T18:42:45.369" v="4940" actId="1076"/>
          <ac:picMkLst>
            <pc:docMk/>
            <pc:sldMk cId="1136661758" sldId="260"/>
            <ac:picMk id="12" creationId="{89C2083B-535B-403E-9C64-03ABCD10E301}"/>
          </ac:picMkLst>
        </pc:picChg>
        <pc:picChg chg="mod">
          <ac:chgData name="Marlice de Souza Nobre" userId="48ffe1f8-03d6-4e3e-9256-765472acc6a9" providerId="ADAL" clId="{62204B8C-CAE0-45E2-A925-FA32E0576D1F}" dt="2022-03-24T18:44:35.043" v="4957" actId="1076"/>
          <ac:picMkLst>
            <pc:docMk/>
            <pc:sldMk cId="1136661758" sldId="260"/>
            <ac:picMk id="14" creationId="{282C25B3-AC86-4275-BCB0-28F8F91740A9}"/>
          </ac:picMkLst>
        </pc:picChg>
      </pc:sldChg>
      <pc:sldChg chg="addSp delSp modSp mod">
        <pc:chgData name="Marlice de Souza Nobre" userId="48ffe1f8-03d6-4e3e-9256-765472acc6a9" providerId="ADAL" clId="{62204B8C-CAE0-45E2-A925-FA32E0576D1F}" dt="2022-03-24T18:49:32.916" v="5022" actId="20577"/>
        <pc:sldMkLst>
          <pc:docMk/>
          <pc:sldMk cId="1800018947" sldId="261"/>
        </pc:sldMkLst>
        <pc:spChg chg="mod">
          <ac:chgData name="Marlice de Souza Nobre" userId="48ffe1f8-03d6-4e3e-9256-765472acc6a9" providerId="ADAL" clId="{62204B8C-CAE0-45E2-A925-FA32E0576D1F}" dt="2022-03-24T18:48:48.158" v="4964" actId="20577"/>
          <ac:spMkLst>
            <pc:docMk/>
            <pc:sldMk cId="1800018947" sldId="261"/>
            <ac:spMk id="5" creationId="{442612FB-F954-4DBE-8797-6DE51E3EE95E}"/>
          </ac:spMkLst>
        </pc:spChg>
        <pc:spChg chg="mod">
          <ac:chgData name="Marlice de Souza Nobre" userId="48ffe1f8-03d6-4e3e-9256-765472acc6a9" providerId="ADAL" clId="{62204B8C-CAE0-45E2-A925-FA32E0576D1F}" dt="2022-03-24T18:48:52.284" v="4966" actId="20577"/>
          <ac:spMkLst>
            <pc:docMk/>
            <pc:sldMk cId="1800018947" sldId="261"/>
            <ac:spMk id="10" creationId="{1E906192-BE7E-4FF6-A84C-A366122FB9FE}"/>
          </ac:spMkLst>
        </pc:spChg>
        <pc:spChg chg="add mod">
          <ac:chgData name="Marlice de Souza Nobre" userId="48ffe1f8-03d6-4e3e-9256-765472acc6a9" providerId="ADAL" clId="{62204B8C-CAE0-45E2-A925-FA32E0576D1F}" dt="2022-03-24T18:49:32.916" v="5022" actId="20577"/>
          <ac:spMkLst>
            <pc:docMk/>
            <pc:sldMk cId="1800018947" sldId="261"/>
            <ac:spMk id="11" creationId="{A807884A-129D-4131-BCD2-771BB9EC3053}"/>
          </ac:spMkLst>
        </pc:spChg>
        <pc:spChg chg="mod">
          <ac:chgData name="Marlice de Souza Nobre" userId="48ffe1f8-03d6-4e3e-9256-765472acc6a9" providerId="ADAL" clId="{62204B8C-CAE0-45E2-A925-FA32E0576D1F}" dt="2022-03-24T18:40:32.277" v="4928" actId="2710"/>
          <ac:spMkLst>
            <pc:docMk/>
            <pc:sldMk cId="1800018947" sldId="261"/>
            <ac:spMk id="13" creationId="{8963048C-C0EA-4F66-8B83-66459B629237}"/>
          </ac:spMkLst>
        </pc:spChg>
        <pc:spChg chg="del">
          <ac:chgData name="Marlice de Souza Nobre" userId="48ffe1f8-03d6-4e3e-9256-765472acc6a9" providerId="ADAL" clId="{62204B8C-CAE0-45E2-A925-FA32E0576D1F}" dt="2022-03-24T18:37:34.739" v="4907" actId="478"/>
          <ac:spMkLst>
            <pc:docMk/>
            <pc:sldMk cId="1800018947" sldId="261"/>
            <ac:spMk id="15" creationId="{F20FCFE0-16EF-4A90-AE01-0AEFADEB1078}"/>
          </ac:spMkLst>
        </pc:spChg>
        <pc:spChg chg="del">
          <ac:chgData name="Marlice de Souza Nobre" userId="48ffe1f8-03d6-4e3e-9256-765472acc6a9" providerId="ADAL" clId="{62204B8C-CAE0-45E2-A925-FA32E0576D1F}" dt="2022-03-24T18:37:35.794" v="4908" actId="478"/>
          <ac:spMkLst>
            <pc:docMk/>
            <pc:sldMk cId="1800018947" sldId="261"/>
            <ac:spMk id="16" creationId="{C2441D9B-F8F5-4F86-A7BD-8579B20136AF}"/>
          </ac:spMkLst>
        </pc:spChg>
        <pc:spChg chg="add del">
          <ac:chgData name="Marlice de Souza Nobre" userId="48ffe1f8-03d6-4e3e-9256-765472acc6a9" providerId="ADAL" clId="{62204B8C-CAE0-45E2-A925-FA32E0576D1F}" dt="2022-03-07T18:29:22.463" v="841" actId="11529"/>
          <ac:spMkLst>
            <pc:docMk/>
            <pc:sldMk cId="1800018947" sldId="261"/>
            <ac:spMk id="19" creationId="{33828D20-1B9A-408A-862A-7FA24EDC952C}"/>
          </ac:spMkLst>
        </pc:spChg>
        <pc:picChg chg="mod">
          <ac:chgData name="Marlice de Souza Nobre" userId="48ffe1f8-03d6-4e3e-9256-765472acc6a9" providerId="ADAL" clId="{62204B8C-CAE0-45E2-A925-FA32E0576D1F}" dt="2022-03-24T18:37:47.329" v="4911" actId="1076"/>
          <ac:picMkLst>
            <pc:docMk/>
            <pc:sldMk cId="1800018947" sldId="261"/>
            <ac:picMk id="4" creationId="{023F961E-E7F5-4471-9335-8EC698C69B3C}"/>
          </ac:picMkLst>
        </pc:picChg>
        <pc:picChg chg="mod">
          <ac:chgData name="Marlice de Souza Nobre" userId="48ffe1f8-03d6-4e3e-9256-765472acc6a9" providerId="ADAL" clId="{62204B8C-CAE0-45E2-A925-FA32E0576D1F}" dt="2022-03-24T18:38:49.386" v="4922" actId="14100"/>
          <ac:picMkLst>
            <pc:docMk/>
            <pc:sldMk cId="1800018947" sldId="261"/>
            <ac:picMk id="9" creationId="{CBBEAE4C-DBBE-4E1F-AB73-C97A1B49EB1F}"/>
          </ac:picMkLst>
        </pc:picChg>
        <pc:picChg chg="del">
          <ac:chgData name="Marlice de Souza Nobre" userId="48ffe1f8-03d6-4e3e-9256-765472acc6a9" providerId="ADAL" clId="{62204B8C-CAE0-45E2-A925-FA32E0576D1F}" dt="2022-03-07T18:23:05.546" v="21" actId="478"/>
          <ac:picMkLst>
            <pc:docMk/>
            <pc:sldMk cId="1800018947" sldId="261"/>
            <ac:picMk id="14" creationId="{2C24ECB9-2D9D-4173-83FE-BCE073239CD0}"/>
          </ac:picMkLst>
        </pc:picChg>
        <pc:picChg chg="add mod">
          <ac:chgData name="Marlice de Souza Nobre" userId="48ffe1f8-03d6-4e3e-9256-765472acc6a9" providerId="ADAL" clId="{62204B8C-CAE0-45E2-A925-FA32E0576D1F}" dt="2022-03-24T18:39:22.018" v="4926" actId="14100"/>
          <ac:picMkLst>
            <pc:docMk/>
            <pc:sldMk cId="1800018947" sldId="261"/>
            <ac:picMk id="18" creationId="{B391DC46-58C5-4898-8815-9C986BEA517F}"/>
          </ac:picMkLst>
        </pc:picChg>
      </pc:sldChg>
      <pc:sldChg chg="addSp delSp modSp mod">
        <pc:chgData name="Marlice de Souza Nobre" userId="48ffe1f8-03d6-4e3e-9256-765472acc6a9" providerId="ADAL" clId="{62204B8C-CAE0-45E2-A925-FA32E0576D1F}" dt="2022-03-24T18:53:18.192" v="5036" actId="1076"/>
        <pc:sldMkLst>
          <pc:docMk/>
          <pc:sldMk cId="1843327912" sldId="262"/>
        </pc:sldMkLst>
        <pc:spChg chg="mod">
          <ac:chgData name="Marlice de Souza Nobre" userId="48ffe1f8-03d6-4e3e-9256-765472acc6a9" providerId="ADAL" clId="{62204B8C-CAE0-45E2-A925-FA32E0576D1F}" dt="2022-03-24T18:32:46.151" v="4846" actId="20577"/>
          <ac:spMkLst>
            <pc:docMk/>
            <pc:sldMk cId="1843327912" sldId="262"/>
            <ac:spMk id="2" creationId="{EF1E5252-04DD-47DD-84D9-3A034F24DD19}"/>
          </ac:spMkLst>
        </pc:spChg>
        <pc:spChg chg="add del">
          <ac:chgData name="Marlice de Souza Nobre" userId="48ffe1f8-03d6-4e3e-9256-765472acc6a9" providerId="ADAL" clId="{62204B8C-CAE0-45E2-A925-FA32E0576D1F}" dt="2022-03-24T18:32:57.981" v="4847" actId="478"/>
          <ac:spMkLst>
            <pc:docMk/>
            <pc:sldMk cId="1843327912" sldId="262"/>
            <ac:spMk id="3" creationId="{87668046-DC15-4FAA-AB0A-8EC6352E61ED}"/>
          </ac:spMkLst>
        </pc:spChg>
        <pc:spChg chg="mod">
          <ac:chgData name="Marlice de Souza Nobre" userId="48ffe1f8-03d6-4e3e-9256-765472acc6a9" providerId="ADAL" clId="{62204B8C-CAE0-45E2-A925-FA32E0576D1F}" dt="2022-03-24T18:53:02.262" v="5034" actId="20577"/>
          <ac:spMkLst>
            <pc:docMk/>
            <pc:sldMk cId="1843327912" sldId="262"/>
            <ac:spMk id="5" creationId="{5DE26C87-B556-45C5-9135-315C7321EF6A}"/>
          </ac:spMkLst>
        </pc:spChg>
        <pc:spChg chg="del">
          <ac:chgData name="Marlice de Souza Nobre" userId="48ffe1f8-03d6-4e3e-9256-765472acc6a9" providerId="ADAL" clId="{62204B8C-CAE0-45E2-A925-FA32E0576D1F}" dt="2022-03-24T18:36:05.637" v="4884" actId="478"/>
          <ac:spMkLst>
            <pc:docMk/>
            <pc:sldMk cId="1843327912" sldId="262"/>
            <ac:spMk id="6" creationId="{5E1BA446-A380-4B47-B627-8D503D63FC02}"/>
          </ac:spMkLst>
        </pc:spChg>
        <pc:spChg chg="add mod">
          <ac:chgData name="Marlice de Souza Nobre" userId="48ffe1f8-03d6-4e3e-9256-765472acc6a9" providerId="ADAL" clId="{62204B8C-CAE0-45E2-A925-FA32E0576D1F}" dt="2022-03-24T18:36:24.266" v="4897" actId="1076"/>
          <ac:spMkLst>
            <pc:docMk/>
            <pc:sldMk cId="1843327912" sldId="262"/>
            <ac:spMk id="7" creationId="{5A175823-B868-4EF4-B927-7F45191D014E}"/>
          </ac:spMkLst>
        </pc:spChg>
        <pc:spChg chg="add del mod">
          <ac:chgData name="Marlice de Souza Nobre" userId="48ffe1f8-03d6-4e3e-9256-765472acc6a9" providerId="ADAL" clId="{62204B8C-CAE0-45E2-A925-FA32E0576D1F}" dt="2022-03-24T18:31:54.915" v="4800" actId="478"/>
          <ac:spMkLst>
            <pc:docMk/>
            <pc:sldMk cId="1843327912" sldId="262"/>
            <ac:spMk id="9" creationId="{6960AC22-7D6B-4006-BEFC-CF60807F9E0F}"/>
          </ac:spMkLst>
        </pc:spChg>
        <pc:spChg chg="add del mod">
          <ac:chgData name="Marlice de Souza Nobre" userId="48ffe1f8-03d6-4e3e-9256-765472acc6a9" providerId="ADAL" clId="{62204B8C-CAE0-45E2-A925-FA32E0576D1F}" dt="2022-03-24T18:31:59.611" v="4802" actId="478"/>
          <ac:spMkLst>
            <pc:docMk/>
            <pc:sldMk cId="1843327912" sldId="262"/>
            <ac:spMk id="10" creationId="{96706225-6856-4911-8AF2-91904A7FC753}"/>
          </ac:spMkLst>
        </pc:spChg>
        <pc:picChg chg="mod">
          <ac:chgData name="Marlice de Souza Nobre" userId="48ffe1f8-03d6-4e3e-9256-765472acc6a9" providerId="ADAL" clId="{62204B8C-CAE0-45E2-A925-FA32E0576D1F}" dt="2022-03-24T18:53:13.328" v="5035" actId="1076"/>
          <ac:picMkLst>
            <pc:docMk/>
            <pc:sldMk cId="1843327912" sldId="262"/>
            <ac:picMk id="4" creationId="{D0DD6858-01A9-441E-ACCF-F8D9F52E332E}"/>
          </ac:picMkLst>
        </pc:picChg>
        <pc:picChg chg="mod">
          <ac:chgData name="Marlice de Souza Nobre" userId="48ffe1f8-03d6-4e3e-9256-765472acc6a9" providerId="ADAL" clId="{62204B8C-CAE0-45E2-A925-FA32E0576D1F}" dt="2022-03-24T18:53:18.192" v="5036" actId="1076"/>
          <ac:picMkLst>
            <pc:docMk/>
            <pc:sldMk cId="1843327912" sldId="262"/>
            <ac:picMk id="8" creationId="{DC4B7136-1294-4475-8840-68E3C0D5CDC1}"/>
          </ac:picMkLst>
        </pc:picChg>
      </pc:sldChg>
      <pc:sldChg chg="addSp delSp modSp mod">
        <pc:chgData name="Marlice de Souza Nobre" userId="48ffe1f8-03d6-4e3e-9256-765472acc6a9" providerId="ADAL" clId="{62204B8C-CAE0-45E2-A925-FA32E0576D1F}" dt="2022-03-24T18:41:31.673" v="4933" actId="1076"/>
        <pc:sldMkLst>
          <pc:docMk/>
          <pc:sldMk cId="3018794814" sldId="263"/>
        </pc:sldMkLst>
        <pc:spChg chg="add mod">
          <ac:chgData name="Marlice de Souza Nobre" userId="48ffe1f8-03d6-4e3e-9256-765472acc6a9" providerId="ADAL" clId="{62204B8C-CAE0-45E2-A925-FA32E0576D1F}" dt="2022-03-24T18:35:39.930" v="4879" actId="1076"/>
          <ac:spMkLst>
            <pc:docMk/>
            <pc:sldMk cId="3018794814" sldId="263"/>
            <ac:spMk id="2" creationId="{A422E227-C505-49B1-9A0D-ED16944F6848}"/>
          </ac:spMkLst>
        </pc:spChg>
        <pc:spChg chg="del mod">
          <ac:chgData name="Marlice de Souza Nobre" userId="48ffe1f8-03d6-4e3e-9256-765472acc6a9" providerId="ADAL" clId="{62204B8C-CAE0-45E2-A925-FA32E0576D1F}" dt="2022-03-09T11:44:07.245" v="956"/>
          <ac:spMkLst>
            <pc:docMk/>
            <pc:sldMk cId="3018794814" sldId="263"/>
            <ac:spMk id="3" creationId="{0E001AC5-B4F1-48AC-A5E1-A4F54D96CBED}"/>
          </ac:spMkLst>
        </pc:spChg>
        <pc:spChg chg="add del mod">
          <ac:chgData name="Marlice de Souza Nobre" userId="48ffe1f8-03d6-4e3e-9256-765472acc6a9" providerId="ADAL" clId="{62204B8C-CAE0-45E2-A925-FA32E0576D1F}" dt="2022-03-24T18:34:47.712" v="4858" actId="478"/>
          <ac:spMkLst>
            <pc:docMk/>
            <pc:sldMk cId="3018794814" sldId="263"/>
            <ac:spMk id="6" creationId="{8107BCC3-8CA2-41C0-921C-90C70FC6C71B}"/>
          </ac:spMkLst>
        </pc:spChg>
        <pc:spChg chg="add del mod">
          <ac:chgData name="Marlice de Souza Nobre" userId="48ffe1f8-03d6-4e3e-9256-765472acc6a9" providerId="ADAL" clId="{62204B8C-CAE0-45E2-A925-FA32E0576D1F}" dt="2022-03-24T18:31:40.325" v="4798" actId="478"/>
          <ac:spMkLst>
            <pc:docMk/>
            <pc:sldMk cId="3018794814" sldId="263"/>
            <ac:spMk id="7" creationId="{32503203-0B18-4124-A470-E813AECFC32B}"/>
          </ac:spMkLst>
        </pc:spChg>
        <pc:spChg chg="add del mod">
          <ac:chgData name="Marlice de Souza Nobre" userId="48ffe1f8-03d6-4e3e-9256-765472acc6a9" providerId="ADAL" clId="{62204B8C-CAE0-45E2-A925-FA32E0576D1F}" dt="2022-03-24T18:34:49.431" v="4859" actId="478"/>
          <ac:spMkLst>
            <pc:docMk/>
            <pc:sldMk cId="3018794814" sldId="263"/>
            <ac:spMk id="9" creationId="{DBFD682E-8CE1-4C5B-A974-86A25F1A1FC9}"/>
          </ac:spMkLst>
        </pc:spChg>
        <pc:spChg chg="mod">
          <ac:chgData name="Marlice de Souza Nobre" userId="48ffe1f8-03d6-4e3e-9256-765472acc6a9" providerId="ADAL" clId="{62204B8C-CAE0-45E2-A925-FA32E0576D1F}" dt="2022-03-24T18:41:14.383" v="4931" actId="255"/>
          <ac:spMkLst>
            <pc:docMk/>
            <pc:sldMk cId="3018794814" sldId="263"/>
            <ac:spMk id="13" creationId="{B5FBCEBF-35E1-4A1F-9476-A037170F06CD}"/>
          </ac:spMkLst>
        </pc:spChg>
        <pc:spChg chg="del mod">
          <ac:chgData name="Marlice de Souza Nobre" userId="48ffe1f8-03d6-4e3e-9256-765472acc6a9" providerId="ADAL" clId="{62204B8C-CAE0-45E2-A925-FA32E0576D1F}" dt="2022-03-24T18:34:52.306" v="4860" actId="478"/>
          <ac:spMkLst>
            <pc:docMk/>
            <pc:sldMk cId="3018794814" sldId="263"/>
            <ac:spMk id="14" creationId="{94B08F42-B770-4424-B6AC-6F6F214391F5}"/>
          </ac:spMkLst>
        </pc:spChg>
        <pc:picChg chg="mod">
          <ac:chgData name="Marlice de Souza Nobre" userId="48ffe1f8-03d6-4e3e-9256-765472acc6a9" providerId="ADAL" clId="{62204B8C-CAE0-45E2-A925-FA32E0576D1F}" dt="2022-03-24T18:41:27.944" v="4932" actId="1076"/>
          <ac:picMkLst>
            <pc:docMk/>
            <pc:sldMk cId="3018794814" sldId="263"/>
            <ac:picMk id="8" creationId="{1767ACEF-BBB5-4C7E-B44F-82FDB9E78B7A}"/>
          </ac:picMkLst>
        </pc:picChg>
        <pc:picChg chg="mod">
          <ac:chgData name="Marlice de Souza Nobre" userId="48ffe1f8-03d6-4e3e-9256-765472acc6a9" providerId="ADAL" clId="{62204B8C-CAE0-45E2-A925-FA32E0576D1F}" dt="2022-03-24T18:41:31.673" v="4933" actId="1076"/>
          <ac:picMkLst>
            <pc:docMk/>
            <pc:sldMk cId="3018794814" sldId="263"/>
            <ac:picMk id="10" creationId="{900E7334-02D9-4D37-8B7A-3CD4B04B0DCD}"/>
          </ac:picMkLst>
        </pc:picChg>
      </pc:sldChg>
      <pc:sldChg chg="addSp modSp new mod">
        <pc:chgData name="Marlice de Souza Nobre" userId="48ffe1f8-03d6-4e3e-9256-765472acc6a9" providerId="ADAL" clId="{62204B8C-CAE0-45E2-A925-FA32E0576D1F}" dt="2022-03-24T18:54:30.489" v="5037" actId="255"/>
        <pc:sldMkLst>
          <pc:docMk/>
          <pc:sldMk cId="1672637043" sldId="264"/>
        </pc:sldMkLst>
        <pc:spChg chg="add mod">
          <ac:chgData name="Marlice de Souza Nobre" userId="48ffe1f8-03d6-4e3e-9256-765472acc6a9" providerId="ADAL" clId="{62204B8C-CAE0-45E2-A925-FA32E0576D1F}" dt="2022-03-24T18:54:30.489" v="5037" actId="255"/>
          <ac:spMkLst>
            <pc:docMk/>
            <pc:sldMk cId="1672637043" sldId="264"/>
            <ac:spMk id="2" creationId="{8CA02AED-EF67-4D2C-8FF4-259A8F624BAD}"/>
          </ac:spMkLst>
        </pc:spChg>
      </pc:sldChg>
      <pc:sldChg chg="addSp modSp new del mod">
        <pc:chgData name="Marlice de Souza Nobre" userId="48ffe1f8-03d6-4e3e-9256-765472acc6a9" providerId="ADAL" clId="{62204B8C-CAE0-45E2-A925-FA32E0576D1F}" dt="2022-03-17T20:20:55.602" v="4795" actId="47"/>
        <pc:sldMkLst>
          <pc:docMk/>
          <pc:sldMk cId="1754669706" sldId="265"/>
        </pc:sldMkLst>
        <pc:spChg chg="add mod">
          <ac:chgData name="Marlice de Souza Nobre" userId="48ffe1f8-03d6-4e3e-9256-765472acc6a9" providerId="ADAL" clId="{62204B8C-CAE0-45E2-A925-FA32E0576D1F}" dt="2022-03-17T19:15:10.711" v="3183" actId="20577"/>
          <ac:spMkLst>
            <pc:docMk/>
            <pc:sldMk cId="1754669706" sldId="265"/>
            <ac:spMk id="2" creationId="{338CE0A6-EBE5-42B5-AFC6-3DE421BD0D3B}"/>
          </ac:spMkLst>
        </pc:spChg>
        <pc:spChg chg="add mod">
          <ac:chgData name="Marlice de Souza Nobre" userId="48ffe1f8-03d6-4e3e-9256-765472acc6a9" providerId="ADAL" clId="{62204B8C-CAE0-45E2-A925-FA32E0576D1F}" dt="2022-03-17T20:06:16.040" v="4443" actId="255"/>
          <ac:spMkLst>
            <pc:docMk/>
            <pc:sldMk cId="1754669706" sldId="265"/>
            <ac:spMk id="3" creationId="{6BA8E683-B54F-4BB5-B06B-08FA014E70DE}"/>
          </ac:spMkLst>
        </pc:spChg>
      </pc:sldChg>
      <pc:sldChg chg="addSp modSp new del mod">
        <pc:chgData name="Marlice de Souza Nobre" userId="48ffe1f8-03d6-4e3e-9256-765472acc6a9" providerId="ADAL" clId="{62204B8C-CAE0-45E2-A925-FA32E0576D1F}" dt="2022-03-09T12:00:30.954" v="1301" actId="2696"/>
        <pc:sldMkLst>
          <pc:docMk/>
          <pc:sldMk cId="2589246987" sldId="265"/>
        </pc:sldMkLst>
        <pc:spChg chg="add mod">
          <ac:chgData name="Marlice de Souza Nobre" userId="48ffe1f8-03d6-4e3e-9256-765472acc6a9" providerId="ADAL" clId="{62204B8C-CAE0-45E2-A925-FA32E0576D1F}" dt="2022-03-09T11:55:06.785" v="1250" actId="1076"/>
          <ac:spMkLst>
            <pc:docMk/>
            <pc:sldMk cId="2589246987" sldId="265"/>
            <ac:spMk id="2" creationId="{98939B4C-F912-4AB4-8AFC-5BE97D1CE554}"/>
          </ac:spMkLst>
        </pc:spChg>
        <pc:spChg chg="add mod">
          <ac:chgData name="Marlice de Souza Nobre" userId="48ffe1f8-03d6-4e3e-9256-765472acc6a9" providerId="ADAL" clId="{62204B8C-CAE0-45E2-A925-FA32E0576D1F}" dt="2022-03-09T11:59:26.965" v="1300" actId="20577"/>
          <ac:spMkLst>
            <pc:docMk/>
            <pc:sldMk cId="2589246987" sldId="265"/>
            <ac:spMk id="3" creationId="{FCE38C5C-D891-4B9A-9655-D55BB247AF3A}"/>
          </ac:spMkLst>
        </pc:spChg>
      </pc:sldChg>
      <pc:sldChg chg="addSp delSp modSp new del mod">
        <pc:chgData name="Marlice de Souza Nobre" userId="48ffe1f8-03d6-4e3e-9256-765472acc6a9" providerId="ADAL" clId="{62204B8C-CAE0-45E2-A925-FA32E0576D1F}" dt="2022-03-17T20:20:55.602" v="4795" actId="47"/>
        <pc:sldMkLst>
          <pc:docMk/>
          <pc:sldMk cId="1460782529" sldId="266"/>
        </pc:sldMkLst>
        <pc:spChg chg="add mod">
          <ac:chgData name="Marlice de Souza Nobre" userId="48ffe1f8-03d6-4e3e-9256-765472acc6a9" providerId="ADAL" clId="{62204B8C-CAE0-45E2-A925-FA32E0576D1F}" dt="2022-03-17T18:42:06.748" v="1973" actId="122"/>
          <ac:spMkLst>
            <pc:docMk/>
            <pc:sldMk cId="1460782529" sldId="266"/>
            <ac:spMk id="2" creationId="{4A3A6825-98E2-4E51-B459-C152FA10F429}"/>
          </ac:spMkLst>
        </pc:spChg>
        <pc:spChg chg="add mod">
          <ac:chgData name="Marlice de Souza Nobre" userId="48ffe1f8-03d6-4e3e-9256-765472acc6a9" providerId="ADAL" clId="{62204B8C-CAE0-45E2-A925-FA32E0576D1F}" dt="2022-03-17T20:03:19.335" v="4428" actId="1076"/>
          <ac:spMkLst>
            <pc:docMk/>
            <pc:sldMk cId="1460782529" sldId="266"/>
            <ac:spMk id="3" creationId="{5D6B81AF-5952-4923-B4EF-D9418C362A2C}"/>
          </ac:spMkLst>
        </pc:spChg>
        <pc:spChg chg="add del mod">
          <ac:chgData name="Marlice de Souza Nobre" userId="48ffe1f8-03d6-4e3e-9256-765472acc6a9" providerId="ADAL" clId="{62204B8C-CAE0-45E2-A925-FA32E0576D1F}" dt="2022-03-17T19:21:34.499" v="3586" actId="478"/>
          <ac:spMkLst>
            <pc:docMk/>
            <pc:sldMk cId="1460782529" sldId="266"/>
            <ac:spMk id="4" creationId="{A2A204C8-988B-425A-A17F-A534EDB527E1}"/>
          </ac:spMkLst>
        </pc:spChg>
        <pc:spChg chg="add del mod">
          <ac:chgData name="Marlice de Souza Nobre" userId="48ffe1f8-03d6-4e3e-9256-765472acc6a9" providerId="ADAL" clId="{62204B8C-CAE0-45E2-A925-FA32E0576D1F}" dt="2022-03-17T20:06:42.810" v="4450" actId="478"/>
          <ac:spMkLst>
            <pc:docMk/>
            <pc:sldMk cId="1460782529" sldId="266"/>
            <ac:spMk id="6" creationId="{2E6BBC0C-9558-49D1-8172-5D92D0E20768}"/>
          </ac:spMkLst>
        </pc:spChg>
        <pc:spChg chg="add del mod">
          <ac:chgData name="Marlice de Souza Nobre" userId="48ffe1f8-03d6-4e3e-9256-765472acc6a9" providerId="ADAL" clId="{62204B8C-CAE0-45E2-A925-FA32E0576D1F}" dt="2022-03-17T20:06:23.937" v="4445" actId="478"/>
          <ac:spMkLst>
            <pc:docMk/>
            <pc:sldMk cId="1460782529" sldId="266"/>
            <ac:spMk id="8" creationId="{36196483-B60C-4B02-9D83-819D6FBC9E49}"/>
          </ac:spMkLst>
        </pc:spChg>
        <pc:spChg chg="add del mod">
          <ac:chgData name="Marlice de Souza Nobre" userId="48ffe1f8-03d6-4e3e-9256-765472acc6a9" providerId="ADAL" clId="{62204B8C-CAE0-45E2-A925-FA32E0576D1F}" dt="2022-03-17T19:59:02.724" v="4238" actId="478"/>
          <ac:spMkLst>
            <pc:docMk/>
            <pc:sldMk cId="1460782529" sldId="266"/>
            <ac:spMk id="10" creationId="{932A3AFE-D5DC-4076-B813-400976D2929D}"/>
          </ac:spMkLst>
        </pc:spChg>
        <pc:spChg chg="add mod">
          <ac:chgData name="Marlice de Souza Nobre" userId="48ffe1f8-03d6-4e3e-9256-765472acc6a9" providerId="ADAL" clId="{62204B8C-CAE0-45E2-A925-FA32E0576D1F}" dt="2022-03-17T20:07:25.263" v="4470" actId="1076"/>
          <ac:spMkLst>
            <pc:docMk/>
            <pc:sldMk cId="1460782529" sldId="266"/>
            <ac:spMk id="13" creationId="{4D5E9350-EB46-4DAE-AE5A-4BF2F41A7201}"/>
          </ac:spMkLst>
        </pc:spChg>
        <pc:spChg chg="add mod">
          <ac:chgData name="Marlice de Souza Nobre" userId="48ffe1f8-03d6-4e3e-9256-765472acc6a9" providerId="ADAL" clId="{62204B8C-CAE0-45E2-A925-FA32E0576D1F}" dt="2022-03-17T20:07:55.367" v="4484" actId="1076"/>
          <ac:spMkLst>
            <pc:docMk/>
            <pc:sldMk cId="1460782529" sldId="266"/>
            <ac:spMk id="15" creationId="{96C83BB7-CB85-4710-9B96-9C27436A6026}"/>
          </ac:spMkLst>
        </pc:spChg>
        <pc:picChg chg="add mod">
          <ac:chgData name="Marlice de Souza Nobre" userId="48ffe1f8-03d6-4e3e-9256-765472acc6a9" providerId="ADAL" clId="{62204B8C-CAE0-45E2-A925-FA32E0576D1F}" dt="2022-03-17T20:07:21.974" v="4469" actId="1076"/>
          <ac:picMkLst>
            <pc:docMk/>
            <pc:sldMk cId="1460782529" sldId="266"/>
            <ac:picMk id="11" creationId="{5FA6BD3B-F3D6-431F-81AC-DC1705E7636B}"/>
          </ac:picMkLst>
        </pc:picChg>
        <pc:picChg chg="add mod">
          <ac:chgData name="Marlice de Souza Nobre" userId="48ffe1f8-03d6-4e3e-9256-765472acc6a9" providerId="ADAL" clId="{62204B8C-CAE0-45E2-A925-FA32E0576D1F}" dt="2022-03-17T20:08:02.422" v="4485" actId="1076"/>
          <ac:picMkLst>
            <pc:docMk/>
            <pc:sldMk cId="1460782529" sldId="266"/>
            <ac:picMk id="12" creationId="{3393CE63-860F-44A1-A458-CB437EC73CF3}"/>
          </ac:picMkLst>
        </pc:picChg>
        <pc:picChg chg="add del mod">
          <ac:chgData name="Marlice de Souza Nobre" userId="48ffe1f8-03d6-4e3e-9256-765472acc6a9" providerId="ADAL" clId="{62204B8C-CAE0-45E2-A925-FA32E0576D1F}" dt="2022-03-17T20:07:41.044" v="4474"/>
          <ac:picMkLst>
            <pc:docMk/>
            <pc:sldMk cId="1460782529" sldId="266"/>
            <ac:picMk id="14" creationId="{A0F7CCFC-37F7-47B1-AABC-F294CC9ED54B}"/>
          </ac:picMkLst>
        </pc:picChg>
      </pc:sldChg>
      <pc:sldChg chg="addSp modSp new del mod ord">
        <pc:chgData name="Marlice de Souza Nobre" userId="48ffe1f8-03d6-4e3e-9256-765472acc6a9" providerId="ADAL" clId="{62204B8C-CAE0-45E2-A925-FA32E0576D1F}" dt="2022-03-17T20:20:55.602" v="4795" actId="47"/>
        <pc:sldMkLst>
          <pc:docMk/>
          <pc:sldMk cId="2432613870" sldId="267"/>
        </pc:sldMkLst>
        <pc:spChg chg="add mod">
          <ac:chgData name="Marlice de Souza Nobre" userId="48ffe1f8-03d6-4e3e-9256-765472acc6a9" providerId="ADAL" clId="{62204B8C-CAE0-45E2-A925-FA32E0576D1F}" dt="2022-03-17T19:28:13.431" v="3788" actId="255"/>
          <ac:spMkLst>
            <pc:docMk/>
            <pc:sldMk cId="2432613870" sldId="267"/>
            <ac:spMk id="2" creationId="{F459D3E6-180B-4187-9844-7E8841E1E95F}"/>
          </ac:spMkLst>
        </pc:spChg>
        <pc:spChg chg="add mod">
          <ac:chgData name="Marlice de Souza Nobre" userId="48ffe1f8-03d6-4e3e-9256-765472acc6a9" providerId="ADAL" clId="{62204B8C-CAE0-45E2-A925-FA32E0576D1F}" dt="2022-03-17T19:53:22.781" v="4122" actId="20577"/>
          <ac:spMkLst>
            <pc:docMk/>
            <pc:sldMk cId="2432613870" sldId="267"/>
            <ac:spMk id="5" creationId="{DF4F329F-2EDA-4127-AC2E-05C1CBD8FAF6}"/>
          </ac:spMkLst>
        </pc:spChg>
        <pc:spChg chg="add mod">
          <ac:chgData name="Marlice de Souza Nobre" userId="48ffe1f8-03d6-4e3e-9256-765472acc6a9" providerId="ADAL" clId="{62204B8C-CAE0-45E2-A925-FA32E0576D1F}" dt="2022-03-17T18:59:31.464" v="2834" actId="1076"/>
          <ac:spMkLst>
            <pc:docMk/>
            <pc:sldMk cId="2432613870" sldId="267"/>
            <ac:spMk id="8" creationId="{CA7B6120-5647-4778-9713-E3C1893CDDD3}"/>
          </ac:spMkLst>
        </pc:spChg>
        <pc:picChg chg="add mod">
          <ac:chgData name="Marlice de Souza Nobre" userId="48ffe1f8-03d6-4e3e-9256-765472acc6a9" providerId="ADAL" clId="{62204B8C-CAE0-45E2-A925-FA32E0576D1F}" dt="2022-03-17T19:00:35.016" v="2842" actId="14100"/>
          <ac:picMkLst>
            <pc:docMk/>
            <pc:sldMk cId="2432613870" sldId="267"/>
            <ac:picMk id="4" creationId="{6B33F99B-02A8-4FA7-9949-6A3B5E92F2E4}"/>
          </ac:picMkLst>
        </pc:picChg>
        <pc:picChg chg="add mod">
          <ac:chgData name="Marlice de Souza Nobre" userId="48ffe1f8-03d6-4e3e-9256-765472acc6a9" providerId="ADAL" clId="{62204B8C-CAE0-45E2-A925-FA32E0576D1F}" dt="2022-03-17T19:01:18.608" v="2852" actId="14100"/>
          <ac:picMkLst>
            <pc:docMk/>
            <pc:sldMk cId="2432613870" sldId="267"/>
            <ac:picMk id="7" creationId="{F29A6DC1-918E-41E7-B56F-D675DC9473FC}"/>
          </ac:picMkLst>
        </pc:picChg>
      </pc:sldChg>
      <pc:sldChg chg="new del">
        <pc:chgData name="Marlice de Souza Nobre" userId="48ffe1f8-03d6-4e3e-9256-765472acc6a9" providerId="ADAL" clId="{62204B8C-CAE0-45E2-A925-FA32E0576D1F}" dt="2022-03-17T18:56:34.964" v="2794" actId="2696"/>
        <pc:sldMkLst>
          <pc:docMk/>
          <pc:sldMk cId="413931511" sldId="268"/>
        </pc:sldMkLst>
      </pc:sldChg>
      <pc:sldChg chg="addSp modSp new del mod">
        <pc:chgData name="Marlice de Souza Nobre" userId="48ffe1f8-03d6-4e3e-9256-765472acc6a9" providerId="ADAL" clId="{62204B8C-CAE0-45E2-A925-FA32E0576D1F}" dt="2022-03-17T19:36:30.472" v="4015" actId="2696"/>
        <pc:sldMkLst>
          <pc:docMk/>
          <pc:sldMk cId="3083613588" sldId="268"/>
        </pc:sldMkLst>
        <pc:spChg chg="add mod">
          <ac:chgData name="Marlice de Souza Nobre" userId="48ffe1f8-03d6-4e3e-9256-765472acc6a9" providerId="ADAL" clId="{62204B8C-CAE0-45E2-A925-FA32E0576D1F}" dt="2022-03-17T19:21:18.312" v="3584" actId="1076"/>
          <ac:spMkLst>
            <pc:docMk/>
            <pc:sldMk cId="3083613588" sldId="268"/>
            <ac:spMk id="3" creationId="{45B9914E-61F8-4D84-B1BC-A706C9AE99B6}"/>
          </ac:spMkLst>
        </pc:spChg>
      </pc:sldChg>
      <pc:sldChg chg="modSp new del mod">
        <pc:chgData name="Marlice de Souza Nobre" userId="48ffe1f8-03d6-4e3e-9256-765472acc6a9" providerId="ADAL" clId="{62204B8C-CAE0-45E2-A925-FA32E0576D1F}" dt="2022-03-17T18:57:44.629" v="2808" actId="2696"/>
        <pc:sldMkLst>
          <pc:docMk/>
          <pc:sldMk cId="3739536579" sldId="268"/>
        </pc:sldMkLst>
        <pc:spChg chg="mod">
          <ac:chgData name="Marlice de Souza Nobre" userId="48ffe1f8-03d6-4e3e-9256-765472acc6a9" providerId="ADAL" clId="{62204B8C-CAE0-45E2-A925-FA32E0576D1F}" dt="2022-03-17T18:57:40.246" v="2807" actId="20577"/>
          <ac:spMkLst>
            <pc:docMk/>
            <pc:sldMk cId="3739536579" sldId="268"/>
            <ac:spMk id="2" creationId="{53BDE2E2-1B0C-406C-A344-D73B2C91084D}"/>
          </ac:spMkLst>
        </pc:spChg>
      </pc:sldChg>
      <pc:sldChg chg="addSp delSp modSp new del mod">
        <pc:chgData name="Marlice de Souza Nobre" userId="48ffe1f8-03d6-4e3e-9256-765472acc6a9" providerId="ADAL" clId="{62204B8C-CAE0-45E2-A925-FA32E0576D1F}" dt="2022-03-17T20:20:55.602" v="4795" actId="47"/>
        <pc:sldMkLst>
          <pc:docMk/>
          <pc:sldMk cId="3571591091" sldId="269"/>
        </pc:sldMkLst>
        <pc:spChg chg="add mod">
          <ac:chgData name="Marlice de Souza Nobre" userId="48ffe1f8-03d6-4e3e-9256-765472acc6a9" providerId="ADAL" clId="{62204B8C-CAE0-45E2-A925-FA32E0576D1F}" dt="2022-03-17T20:19:29.887" v="4793" actId="1076"/>
          <ac:spMkLst>
            <pc:docMk/>
            <pc:sldMk cId="3571591091" sldId="269"/>
            <ac:spMk id="3" creationId="{CCC0ABB5-CA81-4034-A887-CE0A9BF38CB3}"/>
          </ac:spMkLst>
        </pc:spChg>
        <pc:spChg chg="add del mod">
          <ac:chgData name="Marlice de Souza Nobre" userId="48ffe1f8-03d6-4e3e-9256-765472acc6a9" providerId="ADAL" clId="{62204B8C-CAE0-45E2-A925-FA32E0576D1F}" dt="2022-03-17T19:31:45.386" v="3891" actId="21"/>
          <ac:spMkLst>
            <pc:docMk/>
            <pc:sldMk cId="3571591091" sldId="269"/>
            <ac:spMk id="4" creationId="{3637C066-7527-4185-9C8B-B91A163D463F}"/>
          </ac:spMkLst>
        </pc:spChg>
        <pc:spChg chg="add del mod">
          <ac:chgData name="Marlice de Souza Nobre" userId="48ffe1f8-03d6-4e3e-9256-765472acc6a9" providerId="ADAL" clId="{62204B8C-CAE0-45E2-A925-FA32E0576D1F}" dt="2022-03-17T19:35:31.669" v="4009" actId="21"/>
          <ac:spMkLst>
            <pc:docMk/>
            <pc:sldMk cId="3571591091" sldId="269"/>
            <ac:spMk id="6" creationId="{0EA1D788-F98E-4F3A-B916-EB611A7B97F2}"/>
          </ac:spMkLst>
        </pc:spChg>
        <pc:spChg chg="add del mod">
          <ac:chgData name="Marlice de Souza Nobre" userId="48ffe1f8-03d6-4e3e-9256-765472acc6a9" providerId="ADAL" clId="{62204B8C-CAE0-45E2-A925-FA32E0576D1F}" dt="2022-03-17T19:36:07.296" v="4012" actId="478"/>
          <ac:spMkLst>
            <pc:docMk/>
            <pc:sldMk cId="3571591091" sldId="269"/>
            <ac:spMk id="7" creationId="{A3BC2956-AF9B-4A91-9E4E-66B02EB2437E}"/>
          </ac:spMkLst>
        </pc:spChg>
        <pc:spChg chg="add del">
          <ac:chgData name="Marlice de Souza Nobre" userId="48ffe1f8-03d6-4e3e-9256-765472acc6a9" providerId="ADAL" clId="{62204B8C-CAE0-45E2-A925-FA32E0576D1F}" dt="2022-03-17T20:03:59.715" v="4431" actId="478"/>
          <ac:spMkLst>
            <pc:docMk/>
            <pc:sldMk cId="3571591091" sldId="269"/>
            <ac:spMk id="9" creationId="{7984EE6A-BCCA-40D7-9A06-7F5EA325A13E}"/>
          </ac:spMkLst>
        </pc:spChg>
        <pc:spChg chg="add mod">
          <ac:chgData name="Marlice de Souza Nobre" userId="48ffe1f8-03d6-4e3e-9256-765472acc6a9" providerId="ADAL" clId="{62204B8C-CAE0-45E2-A925-FA32E0576D1F}" dt="2022-03-17T20:10:25.890" v="4535" actId="20577"/>
          <ac:spMkLst>
            <pc:docMk/>
            <pc:sldMk cId="3571591091" sldId="269"/>
            <ac:spMk id="14" creationId="{A7965AE8-C48C-44C5-86AF-9D9A95F77134}"/>
          </ac:spMkLst>
        </pc:spChg>
        <pc:spChg chg="add mod">
          <ac:chgData name="Marlice de Souza Nobre" userId="48ffe1f8-03d6-4e3e-9256-765472acc6a9" providerId="ADAL" clId="{62204B8C-CAE0-45E2-A925-FA32E0576D1F}" dt="2022-03-17T20:19:33.767" v="4794" actId="1076"/>
          <ac:spMkLst>
            <pc:docMk/>
            <pc:sldMk cId="3571591091" sldId="269"/>
            <ac:spMk id="16" creationId="{2E8031EC-889C-4C7C-9132-DB1D7DD04213}"/>
          </ac:spMkLst>
        </pc:spChg>
        <pc:picChg chg="add del mod">
          <ac:chgData name="Marlice de Souza Nobre" userId="48ffe1f8-03d6-4e3e-9256-765472acc6a9" providerId="ADAL" clId="{62204B8C-CAE0-45E2-A925-FA32E0576D1F}" dt="2022-03-17T20:08:13.003" v="4486" actId="478"/>
          <ac:picMkLst>
            <pc:docMk/>
            <pc:sldMk cId="3571591091" sldId="269"/>
            <ac:picMk id="11" creationId="{21EA6290-D049-4AA5-85BE-CD74B3D1A903}"/>
          </ac:picMkLst>
        </pc:picChg>
        <pc:picChg chg="add del mod">
          <ac:chgData name="Marlice de Souza Nobre" userId="48ffe1f8-03d6-4e3e-9256-765472acc6a9" providerId="ADAL" clId="{62204B8C-CAE0-45E2-A925-FA32E0576D1F}" dt="2022-03-17T20:08:13.545" v="4487" actId="478"/>
          <ac:picMkLst>
            <pc:docMk/>
            <pc:sldMk cId="3571591091" sldId="269"/>
            <ac:picMk id="13" creationId="{CE0E13CA-3C9B-4A2E-8BC9-DE467E06946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9F37B6-FA33-400F-B3B4-42E7DB104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93501E0-D19D-43A4-9F6B-D21E67DAB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3F75E96-A079-4D0A-9597-39898B705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32EFF4C-4016-456A-9EE8-2F45B5942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05DC549-7592-4AB6-A7DB-6D43E5C1C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78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68C2EE-644A-40DE-8DA2-4442E7F9E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AE3EBFE-F74F-455F-9396-77E6CCF60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226DCE5-B0A2-4E4F-888B-617828344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07E4475-861D-4579-97F3-AE96F6039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7A3341-2CD0-4DA6-8014-2B0277674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28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5CCDE6-72A0-4B9D-92DA-CE624E94A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039BAF4-3E9E-4221-95ED-3C9F50417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1E04DE1-FC45-4D52-8B3F-1DB09AE05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FF66326-98CD-45A4-80E8-37FBBFCA4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371948-EB43-453F-B6DF-DB48724CB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3011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BFCF38-D6BB-4CCD-A8E2-A2FE55122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A03D00-614D-493E-AE3D-97E0D9365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491E089-E392-48D9-B361-60FA1B45A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FD4BFFE-A202-478C-9A12-D6AAE1DD7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3B8C5C2-F25D-46E7-A741-AD0160103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C24A832-600A-4B5E-8BB6-886BC8730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651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BA098D-88AC-4766-9F6C-AB8B7CA3E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A67A44B-4410-46BD-8FEB-5E5454118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3FC9366-EF8E-4D03-AA04-48445713A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047F820-C51B-469C-8747-2A62B11D5B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0F26CCF-D23E-473E-B178-153FFA6F9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26C1966-A70D-421F-BDFF-317269A34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C6F7A08-098A-4DCB-A608-945CE155B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427922B0-F0BE-4B91-A003-7510BF4CE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867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CDEA3D-0994-4644-937E-1C3488090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41814D6-301C-451F-AEA3-9E53D4BF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587C377-98C6-4A98-9368-C1FB2F386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FC4DD9D-AC2B-4636-851C-B3AA58198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242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2928064-AEF2-4784-8796-657811F49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76DAB959-B360-4FF9-9DBA-B8D309804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AE08C44-BB57-460D-A572-34536D858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01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980A0-8874-41BE-8CD1-C92580424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DFC8082-4EF8-4968-AE16-9981238E2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55B6468-C3C2-4562-9490-E5889C83BB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E768635-23C8-40C7-8AF8-89938BE2B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0F51CAB-918F-4186-8E27-D16C4F564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1AF0795-20B8-47D5-BF0E-6E623C9F5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60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887242-5D63-478B-AD88-CB9088303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022EC5B-2F98-403B-ABDC-268C1FE3F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5C91476-9F5F-412A-BA50-D4ABD8A27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2122804-25A6-4024-9332-42E49587F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811CF21-796F-4409-8804-F80C57F7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5539888-C5F9-46ED-8837-11F368B92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435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03DD3C-BBC9-4B0A-BF7B-8AB6B13ED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3DC81AB-45A9-4AEE-AB3D-DF0E76A642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9AAD11-1751-4B07-A9D2-AD1040424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85B16B4-8687-43B3-84F6-262DEC1AE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1239DCA-D1AC-4259-8326-01A6CE382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2215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21075F9-1F26-4DD7-B4DF-B7962ABF64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2C2F8F4-6F17-47C5-A8F8-0ABF657E5B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EE7290-8624-4174-BAA6-B8066E2AE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4906D86-C6D0-4D9A-A612-A57DBEE56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B4D7A0A-D5BB-4F60-B0E2-9DB6A65D9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54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351C130-B78E-404A-8EC7-B5FE06221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1DBBD42-6CCB-4449-A2F7-570C7896CF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3811290-F6F1-4944-94E9-22EAEE38D7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07B84-96AB-447B-BA8B-D7D338A3C7FB}" type="datetimeFigureOut">
              <a:rPr lang="pt-BR" smtClean="0"/>
              <a:t>24/03/2022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EAF8486-7496-48E6-B29D-19D4384CA5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D00477F-0616-4D3A-A6AA-9FFC211418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0BEB6-5533-4D9D-AE0E-CA792F0740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98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lassifica.ladesk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Compilado_de_Duvida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8847C-5871-4206-A918-3C4607884B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/>
              <a:t>SUPORTE TELA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A6B8A0A-D1D2-4BEE-8E6E-6474A6787E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/>
              <a:t>INFORMAÇÕES GERAIS</a:t>
            </a:r>
          </a:p>
        </p:txBody>
      </p:sp>
    </p:spTree>
    <p:extLst>
      <p:ext uri="{BB962C8B-B14F-4D97-AF65-F5344CB8AC3E}">
        <p14:creationId xmlns:p14="http://schemas.microsoft.com/office/powerpoint/2010/main" val="3314952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9DE5232-2F78-482E-B29F-17EEEAB078B4}"/>
              </a:ext>
            </a:extLst>
          </p:cNvPr>
          <p:cNvSpPr txBox="1"/>
          <p:nvPr/>
        </p:nvSpPr>
        <p:spPr>
          <a:xfrm>
            <a:off x="1411357" y="472473"/>
            <a:ext cx="92500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Como acessar o fórum de Classificadores?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9B92C29-2700-4BA9-8E4A-1B7F1DBF75B4}"/>
              </a:ext>
            </a:extLst>
          </p:cNvPr>
          <p:cNvSpPr txBox="1"/>
          <p:nvPr/>
        </p:nvSpPr>
        <p:spPr>
          <a:xfrm>
            <a:off x="251792" y="1934819"/>
            <a:ext cx="115691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BR" sz="1800" b="1" i="0" u="sng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ACESSANDO PELA PRIMEIRA VEZ:</a:t>
            </a:r>
            <a:endParaRPr lang="pt-BR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pt-BR" b="0" dirty="0">
                <a:effectLst/>
              </a:rPr>
            </a:b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Para entrar no fórum pela primeira vez é </a:t>
            </a:r>
            <a:r>
              <a:rPr lang="pt-BR" dirty="0">
                <a:solidFill>
                  <a:srgbClr val="000000"/>
                </a:solidFill>
                <a:latin typeface="Roboto" panose="02000000000000000000" pitchFamily="2" charset="0"/>
              </a:rPr>
              <a:t>preciso 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criar uma conta, ou seja um login e uma senha.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pt-BR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pt-BR" b="0" dirty="0">
                <a:effectLst/>
              </a:rPr>
            </a:br>
            <a:r>
              <a:rPr lang="pt-BR" dirty="0">
                <a:solidFill>
                  <a:srgbClr val="000000"/>
                </a:solidFill>
                <a:latin typeface="Roboto" panose="02000000000000000000" pitchFamily="2" charset="0"/>
              </a:rPr>
              <a:t>Veja no próximo slide o passo a passo </a:t>
            </a:r>
            <a:endParaRPr lang="pt-BR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pt-BR" b="0" dirty="0">
                <a:effectLst/>
              </a:rPr>
            </a:br>
            <a:br>
              <a:rPr lang="pt-BR" dirty="0"/>
            </a:br>
            <a:endParaRPr lang="pt-BR" dirty="0"/>
          </a:p>
        </p:txBody>
      </p:sp>
      <p:sp>
        <p:nvSpPr>
          <p:cNvPr id="5" name="Seta: para a Direita 4">
            <a:extLst>
              <a:ext uri="{FF2B5EF4-FFF2-40B4-BE49-F238E27FC236}">
                <a16:creationId xmlns:a16="http://schemas.microsoft.com/office/drawing/2014/main" id="{C2996FC9-6590-4C1E-A600-897E5D854934}"/>
              </a:ext>
            </a:extLst>
          </p:cNvPr>
          <p:cNvSpPr/>
          <p:nvPr/>
        </p:nvSpPr>
        <p:spPr>
          <a:xfrm>
            <a:off x="4379744" y="3289852"/>
            <a:ext cx="543340" cy="2782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504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B75230CF-4190-4D6E-B49A-38451B4575A6}"/>
              </a:ext>
            </a:extLst>
          </p:cNvPr>
          <p:cNvSpPr txBox="1"/>
          <p:nvPr/>
        </p:nvSpPr>
        <p:spPr>
          <a:xfrm>
            <a:off x="131297" y="238540"/>
            <a:ext cx="1169963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</a:rPr>
              <a:t>Na tela 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hlinkClick r:id="rId2"/>
              </a:rPr>
              <a:t>https://classifica.ladesk.com/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</a:rPr>
              <a:t> você irá clicar do lado direito no ícone do ponto de interrogação (</a:t>
            </a:r>
            <a:r>
              <a:rPr lang="pt-BR" sz="2000" dirty="0"/>
              <a:t>?)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</a:rPr>
              <a:t> &gt; solicitar ajuda &gt; entrar &gt; e criar uma conta.</a:t>
            </a:r>
            <a:endParaRPr lang="pt-BR" sz="20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pt-BR" sz="2000" b="0" dirty="0">
                <a:effectLst/>
              </a:rPr>
            </a:br>
            <a:r>
              <a:rPr lang="pt-BR" sz="2000" b="0" i="0" u="none" strike="noStrike" dirty="0">
                <a:solidFill>
                  <a:srgbClr val="000000"/>
                </a:solidFill>
                <a:effectLst/>
              </a:rPr>
              <a:t>Coloque um e-mail e uma senha de sua escolha, inclusive pode ser o mesmo usado na tela classifica.</a:t>
            </a:r>
            <a:endParaRPr lang="pt-BR" sz="2000" b="0" dirty="0">
              <a:effectLst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0A8582D-1EDD-4867-9633-8CC8DDEE37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18" y="2048705"/>
            <a:ext cx="4406570" cy="223712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1A3003E-276C-44BC-A97E-7476CCDD6C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1113" y="2076804"/>
            <a:ext cx="5169471" cy="225001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9C2083B-535B-403E-9C64-03ABCD10E3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36" y="4598969"/>
            <a:ext cx="4431952" cy="198760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82C25B3-AC86-4275-BCB0-28F8F91740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113" y="4479866"/>
            <a:ext cx="5194852" cy="2045024"/>
          </a:xfrm>
          <a:prstGeom prst="rect">
            <a:avLst/>
          </a:prstGeom>
        </p:spPr>
      </p:pic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D74ED89-F034-435D-8CEA-A1DD6B76E070}"/>
              </a:ext>
            </a:extLst>
          </p:cNvPr>
          <p:cNvSpPr/>
          <p:nvPr/>
        </p:nvSpPr>
        <p:spPr>
          <a:xfrm>
            <a:off x="4921044" y="2967721"/>
            <a:ext cx="804914" cy="1995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Seta: para a Direita 19">
            <a:extLst>
              <a:ext uri="{FF2B5EF4-FFF2-40B4-BE49-F238E27FC236}">
                <a16:creationId xmlns:a16="http://schemas.microsoft.com/office/drawing/2014/main" id="{D2A39E98-82A9-4879-83C7-ED499C43F7E0}"/>
              </a:ext>
            </a:extLst>
          </p:cNvPr>
          <p:cNvSpPr/>
          <p:nvPr/>
        </p:nvSpPr>
        <p:spPr>
          <a:xfrm>
            <a:off x="4921044" y="5402604"/>
            <a:ext cx="804914" cy="1995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66269FB-A49A-40E3-8308-A1A38E638432}"/>
              </a:ext>
            </a:extLst>
          </p:cNvPr>
          <p:cNvSpPr txBox="1"/>
          <p:nvPr/>
        </p:nvSpPr>
        <p:spPr>
          <a:xfrm>
            <a:off x="259318" y="1707472"/>
            <a:ext cx="68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1º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7E4BA01-3113-4D64-848A-E42A3B657EB3}"/>
              </a:ext>
            </a:extLst>
          </p:cNvPr>
          <p:cNvSpPr txBox="1"/>
          <p:nvPr/>
        </p:nvSpPr>
        <p:spPr>
          <a:xfrm>
            <a:off x="5981113" y="1819227"/>
            <a:ext cx="68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2º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9A6DA1E6-048B-43F7-9EC5-CA0A3B826127}"/>
              </a:ext>
            </a:extLst>
          </p:cNvPr>
          <p:cNvSpPr txBox="1"/>
          <p:nvPr/>
        </p:nvSpPr>
        <p:spPr>
          <a:xfrm>
            <a:off x="340070" y="4195426"/>
            <a:ext cx="68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3º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17BDC4D-8E27-4617-80D6-06F7946897EE}"/>
              </a:ext>
            </a:extLst>
          </p:cNvPr>
          <p:cNvSpPr txBox="1"/>
          <p:nvPr/>
        </p:nvSpPr>
        <p:spPr>
          <a:xfrm>
            <a:off x="5981113" y="4326819"/>
            <a:ext cx="68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4º</a:t>
            </a:r>
          </a:p>
        </p:txBody>
      </p:sp>
    </p:spTree>
    <p:extLst>
      <p:ext uri="{BB962C8B-B14F-4D97-AF65-F5344CB8AC3E}">
        <p14:creationId xmlns:p14="http://schemas.microsoft.com/office/powerpoint/2010/main" val="1136661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E6C277F-8DBB-4955-B195-926BA12F18F1}"/>
              </a:ext>
            </a:extLst>
          </p:cNvPr>
          <p:cNvSpPr txBox="1"/>
          <p:nvPr/>
        </p:nvSpPr>
        <p:spPr>
          <a:xfrm>
            <a:off x="192157" y="191610"/>
            <a:ext cx="113637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Após efetuar o login você já pode fazer suas perguntas no fórum, veja exemplo abaixo: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23F961E-E7F5-4471-9335-8EC698C69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030" y="3974465"/>
            <a:ext cx="3287491" cy="246771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42612FB-F954-4DBE-8797-6DE51E3EE95E}"/>
              </a:ext>
            </a:extLst>
          </p:cNvPr>
          <p:cNvSpPr txBox="1"/>
          <p:nvPr/>
        </p:nvSpPr>
        <p:spPr>
          <a:xfrm>
            <a:off x="192157" y="3429000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1-Clique em fórum de classificadores.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BBEAE4C-DBBE-4E1F-AB73-C97A1B49E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7336" y="3810154"/>
            <a:ext cx="3373472" cy="263203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1E906192-BE7E-4FF6-A84C-A366122FB9FE}"/>
              </a:ext>
            </a:extLst>
          </p:cNvPr>
          <p:cNvSpPr txBox="1"/>
          <p:nvPr/>
        </p:nvSpPr>
        <p:spPr>
          <a:xfrm>
            <a:off x="4060772" y="3440822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2-Clique em enviar nova pergunta.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963048C-C0EA-4F66-8B83-66459B629237}"/>
              </a:ext>
            </a:extLst>
          </p:cNvPr>
          <p:cNvSpPr txBox="1"/>
          <p:nvPr/>
        </p:nvSpPr>
        <p:spPr>
          <a:xfrm>
            <a:off x="192157" y="1446368"/>
            <a:ext cx="10483492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dirty="0"/>
              <a:t>No TITULO DA PERGUNTA deve ser SEMPRE a descrição do produto copiada da tela.</a:t>
            </a:r>
          </a:p>
          <a:p>
            <a:pPr>
              <a:lnSpc>
                <a:spcPct val="150000"/>
              </a:lnSpc>
            </a:pPr>
            <a:r>
              <a:rPr lang="pt-BR" sz="2000" dirty="0"/>
              <a:t>No campo abaixo deve ser sugerida a categoria de onde o produto poderia ser classificado, para que serve e qual é a sua dúvida exatamente.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B391DC46-58C5-4898-8815-9C986BEA5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2423" y="3810155"/>
            <a:ext cx="3703895" cy="263203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A807884A-129D-4131-BCD2-771BB9EC3053}"/>
              </a:ext>
            </a:extLst>
          </p:cNvPr>
          <p:cNvSpPr txBox="1"/>
          <p:nvPr/>
        </p:nvSpPr>
        <p:spPr>
          <a:xfrm>
            <a:off x="8100062" y="3429000"/>
            <a:ext cx="386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3-Digite sua pergunta copiada da tela.</a:t>
            </a:r>
          </a:p>
        </p:txBody>
      </p:sp>
    </p:spTree>
    <p:extLst>
      <p:ext uri="{BB962C8B-B14F-4D97-AF65-F5344CB8AC3E}">
        <p14:creationId xmlns:p14="http://schemas.microsoft.com/office/powerpoint/2010/main" val="1800018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F1E5252-04DD-47DD-84D9-3A034F24DD19}"/>
              </a:ext>
            </a:extLst>
          </p:cNvPr>
          <p:cNvSpPr txBox="1"/>
          <p:nvPr/>
        </p:nvSpPr>
        <p:spPr>
          <a:xfrm>
            <a:off x="159027" y="238540"/>
            <a:ext cx="10959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/>
              <a:t>Antes de enviar  sua dúvida veja se já foi respondida anteriormente a um outro colega. Como faço isso? Veja abaixo como buscar essas informações no compilado e no fórum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0DD6858-01A9-441E-ACCF-F8D9F52E3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4" y="3276977"/>
            <a:ext cx="5361633" cy="303566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DE26C87-B556-45C5-9135-315C7321EF6A}"/>
              </a:ext>
            </a:extLst>
          </p:cNvPr>
          <p:cNvSpPr txBox="1"/>
          <p:nvPr/>
        </p:nvSpPr>
        <p:spPr>
          <a:xfrm>
            <a:off x="363307" y="1725295"/>
            <a:ext cx="10755266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/>
              <a:t>No compilado de dúvidas </a:t>
            </a:r>
            <a:r>
              <a:rPr lang="pt-BR" sz="2000" b="0" i="0" u="none" strike="noStrike" dirty="0">
                <a:effectLst/>
                <a:latin typeface="Roboto" panose="02000000000000000000" pitchFamily="2" charset="0"/>
                <a:hlinkClick r:id="rId3"/>
              </a:rPr>
              <a:t>https://bit.ly/Compilado_de_Duvidas</a:t>
            </a:r>
            <a:r>
              <a:rPr lang="pt-BR" sz="2000" b="0" i="0" u="none" strike="noStrike" dirty="0">
                <a:effectLst/>
                <a:latin typeface="Roboto" panose="02000000000000000000" pitchFamily="2" charset="0"/>
              </a:rPr>
              <a:t> </a:t>
            </a:r>
            <a:r>
              <a:rPr lang="pt-BR" sz="2000" dirty="0"/>
              <a:t>buscar por PALAVRAS CHAVES usando o comando CRTL F, pois se trata de uma planilha compartilhada, digite a palavra chave, </a:t>
            </a:r>
            <a:r>
              <a:rPr lang="pt-BR" sz="2000" dirty="0" err="1"/>
              <a:t>enter</a:t>
            </a:r>
            <a:r>
              <a:rPr lang="pt-BR" sz="2000" dirty="0"/>
              <a:t> e faça a busca.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C4B7136-1294-4475-8840-68E3C0D5CD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7305" y="3276976"/>
            <a:ext cx="5480905" cy="3035661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A175823-B868-4EF4-B927-7F45191D014E}"/>
              </a:ext>
            </a:extLst>
          </p:cNvPr>
          <p:cNvSpPr txBox="1"/>
          <p:nvPr/>
        </p:nvSpPr>
        <p:spPr>
          <a:xfrm>
            <a:off x="4491358" y="1141570"/>
            <a:ext cx="249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/>
              <a:t>COMPILADO</a:t>
            </a:r>
          </a:p>
        </p:txBody>
      </p:sp>
    </p:spTree>
    <p:extLst>
      <p:ext uri="{BB962C8B-B14F-4D97-AF65-F5344CB8AC3E}">
        <p14:creationId xmlns:p14="http://schemas.microsoft.com/office/powerpoint/2010/main" val="1843327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1767ACEF-BBB5-4C7E-B44F-82FDB9E78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13" y="2812941"/>
            <a:ext cx="4935431" cy="24196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00E7334-02D9-4D37-8B7A-3CD4B04B0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501" y="2812941"/>
            <a:ext cx="4935430" cy="2419643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B5FBCEBF-35E1-4A1F-9476-A037170F06CD}"/>
              </a:ext>
            </a:extLst>
          </p:cNvPr>
          <p:cNvSpPr txBox="1"/>
          <p:nvPr/>
        </p:nvSpPr>
        <p:spPr>
          <a:xfrm>
            <a:off x="795131" y="1044098"/>
            <a:ext cx="10137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/>
              <a:t>No fórum de classificadores no campo “Procurar nas perguntas?” inserir na lupa a palavra chave e teclar </a:t>
            </a:r>
            <a:r>
              <a:rPr lang="pt-BR" sz="2000" dirty="0" err="1"/>
              <a:t>enter</a:t>
            </a:r>
            <a:r>
              <a:rPr lang="pt-BR" sz="2000" dirty="0"/>
              <a:t>.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A422E227-C505-49B1-9A0D-ED16944F6848}"/>
              </a:ext>
            </a:extLst>
          </p:cNvPr>
          <p:cNvSpPr txBox="1"/>
          <p:nvPr/>
        </p:nvSpPr>
        <p:spPr>
          <a:xfrm>
            <a:off x="4108174" y="377250"/>
            <a:ext cx="2968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/>
              <a:t>FÓRUM</a:t>
            </a:r>
          </a:p>
        </p:txBody>
      </p:sp>
    </p:spTree>
    <p:extLst>
      <p:ext uri="{BB962C8B-B14F-4D97-AF65-F5344CB8AC3E}">
        <p14:creationId xmlns:p14="http://schemas.microsoft.com/office/powerpoint/2010/main" val="3018794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8CA02AED-EF67-4D2C-8FF4-259A8F624BAD}"/>
              </a:ext>
            </a:extLst>
          </p:cNvPr>
          <p:cNvSpPr txBox="1"/>
          <p:nvPr/>
        </p:nvSpPr>
        <p:spPr>
          <a:xfrm>
            <a:off x="278294" y="503583"/>
            <a:ext cx="1127760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/>
              <a:t>Nosso suporte é de Segunda a Sexta das 9h às 17h.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/>
              <a:t>Qualquer alteração avisaremos através das notificações na tela.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/>
              <a:t>Estamos aqui para auxiliá-los, contamos com a colaboração de todos para sempre lerem o material de apoio e assim alinharmos da melhor forma possível nosso suporte.</a:t>
            </a:r>
          </a:p>
        </p:txBody>
      </p:sp>
    </p:spTree>
    <p:extLst>
      <p:ext uri="{BB962C8B-B14F-4D97-AF65-F5344CB8AC3E}">
        <p14:creationId xmlns:p14="http://schemas.microsoft.com/office/powerpoint/2010/main" val="16726370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333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Tema do Office</vt:lpstr>
      <vt:lpstr>SUPORTE TELA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SUPORTE TELA</dc:title>
  <dc:creator>Marlice de Souza Nobre</dc:creator>
  <cp:lastModifiedBy>Marlice de Souza Nobre</cp:lastModifiedBy>
  <cp:revision>4</cp:revision>
  <dcterms:created xsi:type="dcterms:W3CDTF">2021-12-06T17:22:21Z</dcterms:created>
  <dcterms:modified xsi:type="dcterms:W3CDTF">2022-03-24T18:55:41Z</dcterms:modified>
</cp:coreProperties>
</file>