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12192000" cy="6858000"/>
  <p:notesSz cx="6858000" cy="9144000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Alimento Vegano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46541" y="6520523"/>
            <a:ext cx="114545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07/2024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4" name="Picture 2" descr="Extrato de Soja (500g) Natural Life - Compre online | Nutrição Inteligente">
            <a:extLst>
              <a:ext uri="{FF2B5EF4-FFF2-40B4-BE49-F238E27FC236}">
                <a16:creationId xmlns:a16="http://schemas.microsoft.com/office/drawing/2014/main" id="{79E36BD0-7CB8-9C91-CFC8-EC458D35D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627" y="2545231"/>
            <a:ext cx="2060985" cy="324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Mix de Gomas Guar e Xantana sem Glúten Vegan Leve Crock 200g - Goma Xantana  - Magazine Luiza">
            <a:extLst>
              <a:ext uri="{FF2B5EF4-FFF2-40B4-BE49-F238E27FC236}">
                <a16:creationId xmlns:a16="http://schemas.microsoft.com/office/drawing/2014/main" id="{10FCF746-4A12-2A75-7A28-C0D06AF4F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594" y="2773768"/>
            <a:ext cx="3724810" cy="2792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891E090-C90F-B6C2-6BCA-958DF84CE1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8828" y="2584176"/>
            <a:ext cx="1789171" cy="298195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24239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Alimentos &gt;</a:t>
            </a:r>
            <a:r>
              <a:rPr lang="pt-BR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pt-BR" sz="18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Alimento Vegano a </a:t>
            </a:r>
            <a:r>
              <a:rPr lang="pt-BR" sz="1800" b="1" dirty="0">
                <a:latin typeface="Roboto" panose="02000000000000000000" pitchFamily="2" charset="0"/>
              </a:rPr>
              <a:t>B</a:t>
            </a:r>
            <a:r>
              <a:rPr lang="pt-BR" sz="18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ase de Planta</a:t>
            </a:r>
            <a:endParaRPr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veganos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não contêm produtos ou subprodutos de origem animal, como carne de todos os tipos, ovos, laticínios, mel e gelatina, ou seja, são alimentos feito à base de plantas/soja. Para identificar os produtos, é preciso analisar o rótulo na embalagem que conste “adequado para veganos”, “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Certified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Vegan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”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“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Cruelty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Free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”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317518" y="457431"/>
            <a:ext cx="955695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Alimentos &gt; </a:t>
            </a:r>
            <a:r>
              <a:rPr lang="pt-BR" sz="24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Alimento Vegano a </a:t>
            </a:r>
            <a:r>
              <a:rPr lang="pt-BR" sz="2400" b="1" dirty="0">
                <a:latin typeface="Roboto" panose="02000000000000000000" pitchFamily="2" charset="0"/>
              </a:rPr>
              <a:t>B</a:t>
            </a:r>
            <a:r>
              <a:rPr lang="pt-BR" sz="24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ase de Planta</a:t>
            </a:r>
            <a:endParaRPr lang="pt-BR" sz="2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8D4598BD-55D3-D22D-EF4D-AA9B2712C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261" y="3346621"/>
            <a:ext cx="3010315" cy="301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3DA9CAC-D964-0440-42C7-6277A7D8AF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6500" y="3929138"/>
            <a:ext cx="4096761" cy="1845283"/>
          </a:xfrm>
          <a:prstGeom prst="rect">
            <a:avLst/>
          </a:prstGeom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83C25DD-29D8-97B1-6DEB-ED922D846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61" y="3651607"/>
            <a:ext cx="3337541" cy="250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735447" y="1471496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veganos congelados entram na categoria de congelados.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bebidas vegetais são classificadas em leite vegetal.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de soja/vegetal possui categoria própria.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sucos de soja com sabor entram em sucos e néctares.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Qualquer alimento vegetal que não seja processado é vegano naturalmente, como as frutas, legumes, nozes, sementes e feijões, e devem ser classificados em suas respectivas categorias.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3437203" y="441779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50" name="Picture 2" descr="Qual o Preço?】→ Preço Bebida Vegetal Orgânica de Aveia 1L - Isola Bio">
            <a:extLst>
              <a:ext uri="{FF2B5EF4-FFF2-40B4-BE49-F238E27FC236}">
                <a16:creationId xmlns:a16="http://schemas.microsoft.com/office/drawing/2014/main" id="{387CA605-CD99-DAD2-7ECE-2AAECAD6D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07" y="3666336"/>
            <a:ext cx="2540154" cy="254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DF94E083-36B6-CAD0-86B2-F1F15EFFE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4720" y="3656625"/>
            <a:ext cx="2376605" cy="2376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F99B50-4256-A6B2-C635-8F8C2D0718E1}"/>
              </a:ext>
            </a:extLst>
          </p:cNvPr>
          <p:cNvSpPr txBox="1"/>
          <p:nvPr/>
        </p:nvSpPr>
        <p:spPr>
          <a:xfrm>
            <a:off x="3266000" y="6217896"/>
            <a:ext cx="1755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Leite vegetal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FBEB4291-8D1A-0751-A00D-3E77BA640010}"/>
              </a:ext>
            </a:extLst>
          </p:cNvPr>
          <p:cNvSpPr txBox="1"/>
          <p:nvPr/>
        </p:nvSpPr>
        <p:spPr>
          <a:xfrm>
            <a:off x="10493859" y="6227343"/>
            <a:ext cx="96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Feijão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F54737F9-B60C-7EB6-2493-60BAB90A914A}"/>
              </a:ext>
            </a:extLst>
          </p:cNvPr>
          <p:cNvSpPr txBox="1"/>
          <p:nvPr/>
        </p:nvSpPr>
        <p:spPr>
          <a:xfrm>
            <a:off x="424218" y="6227343"/>
            <a:ext cx="2580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Almôndega congelada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F776891-B648-A94D-F9F5-D3E0F7145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033" y="4202848"/>
            <a:ext cx="2362475" cy="1649659"/>
          </a:xfrm>
          <a:prstGeom prst="rect">
            <a:avLst/>
          </a:prstGeom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1C70A31D-38C2-A151-4E6D-0F6B2EE73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173" y="3590129"/>
            <a:ext cx="1698727" cy="254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72D4AF6C-5627-4928-3295-74D8A4A8EA8A}"/>
              </a:ext>
            </a:extLst>
          </p:cNvPr>
          <p:cNvSpPr txBox="1"/>
          <p:nvPr/>
        </p:nvSpPr>
        <p:spPr>
          <a:xfrm>
            <a:off x="5176831" y="6227343"/>
            <a:ext cx="2580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Carne de soja/vegetal</a:t>
            </a:r>
          </a:p>
        </p:txBody>
      </p:sp>
      <p:pic>
        <p:nvPicPr>
          <p:cNvPr id="1026" name="Picture 2" descr="Suco de Soja Ades Laranja 1L - trimais">
            <a:extLst>
              <a:ext uri="{FF2B5EF4-FFF2-40B4-BE49-F238E27FC236}">
                <a16:creationId xmlns:a16="http://schemas.microsoft.com/office/drawing/2014/main" id="{18FC0A75-8109-162A-CA04-25B0E48FB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212" y="3527967"/>
            <a:ext cx="2664478" cy="266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aixaDeTexto 15">
            <a:extLst>
              <a:ext uri="{FF2B5EF4-FFF2-40B4-BE49-F238E27FC236}">
                <a16:creationId xmlns:a16="http://schemas.microsoft.com/office/drawing/2014/main" id="{F11B7613-AC34-FC1C-8FD8-2683F616F510}"/>
              </a:ext>
            </a:extLst>
          </p:cNvPr>
          <p:cNvSpPr txBox="1"/>
          <p:nvPr/>
        </p:nvSpPr>
        <p:spPr>
          <a:xfrm>
            <a:off x="7912470" y="6217896"/>
            <a:ext cx="2067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Sucos e néctares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175</Words>
  <Application>Microsoft Office PowerPoint</Application>
  <PresentationFormat>Widescreen</PresentationFormat>
  <Paragraphs>17</Paragraphs>
  <Slides>4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8" baseType="lpstr">
      <vt:lpstr>Roboto</vt:lpstr>
      <vt:lpstr>Arial</vt:lpstr>
      <vt:lpstr>Calibri</vt:lpstr>
      <vt:lpstr>Tema do Office</vt:lpstr>
      <vt:lpstr>Alimento Vegano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23</cp:revision>
  <dcterms:created xsi:type="dcterms:W3CDTF">2022-03-17T13:44:08Z</dcterms:created>
  <dcterms:modified xsi:type="dcterms:W3CDTF">2024-10-21T15:12:37Z</dcterms:modified>
</cp:coreProperties>
</file>