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73" r:id="rId5"/>
    <p:sldId id="262" r:id="rId6"/>
    <p:sldId id="263" r:id="rId7"/>
    <p:sldId id="265" r:id="rId8"/>
    <p:sldId id="267" r:id="rId9"/>
    <p:sldId id="266" r:id="rId10"/>
    <p:sldId id="264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embeddedFontLst>
    <p:embeddedFont>
      <p:font typeface="Roboto" panose="02000000000000000000" pitchFamily="2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4942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044715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22786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95113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16366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3272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06358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71300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1058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70654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968851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55910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333954" y="1709159"/>
            <a:ext cx="1061783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Condimentos, Ervas e Especiarias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69444" y="6473961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07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4" name="Google Shape;85;p1">
            <a:extLst>
              <a:ext uri="{FF2B5EF4-FFF2-40B4-BE49-F238E27FC236}">
                <a16:creationId xmlns:a16="http://schemas.microsoft.com/office/drawing/2014/main" id="{DF59182A-36C3-5624-16F6-B0FCE2A9A56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410" y="3844792"/>
            <a:ext cx="2395409" cy="2363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AF7209A-F24D-E3C5-AC8B-6365C46C65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3944" y="3541655"/>
            <a:ext cx="1223284" cy="273529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3EF9C2E-EB35-1B9F-9ADF-270F312DA5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6080" y="3561289"/>
            <a:ext cx="1223284" cy="261051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FAE6CB9-7440-FE03-5D28-EE23A8CE08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3035" y="3429000"/>
            <a:ext cx="1873248" cy="2684057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FBB47208-561A-8725-090A-3D761A2760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8216" y="3485247"/>
            <a:ext cx="1016982" cy="27233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2571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82361"/>
            <a:ext cx="10814387" cy="3693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Azeite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Balsamico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Vinagre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Bicarbonato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Sodio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Especiaria e Tempero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Barbecue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Extrato, Molho e Polpa de Tomate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Ketchup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Maionese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Molhos diversos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Mostarda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Cozinha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Tempero Pronto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0" y="1725667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Azeite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óleo vegetal extraído da azeitona, o fruto da oliveira e traz muitos benefícios para a saúde. Possui gorduras monoinsaturadas, ômega 9, vitaminas E, A e K, ferro, cálcio, magnésio, potássio e aminoácidos. É usado com frequência para temperar saladas e em carnes, pois realça o sabor dos alimentos.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tipos de azeites são: virgem, extra virgem, refinado, composto e aromatizado.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453612" y="571341"/>
            <a:ext cx="928467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Azeite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D216A12-16F6-A208-15C9-DD0A7E2828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7" y="3869815"/>
            <a:ext cx="2348215" cy="259197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B377F7D-3371-9D5C-C124-02B38A9BA2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7029" y="3827388"/>
            <a:ext cx="876892" cy="267682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4E1D748-0DED-B280-D6D0-08A61A3825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5783" y="3847975"/>
            <a:ext cx="973642" cy="263565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CD44B38-A29D-7A67-BB0A-33B02223AA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5241" y="3760863"/>
            <a:ext cx="832041" cy="271800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B6F719A-8B4F-E96B-CFA3-2610E2127A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92554" y="3757315"/>
            <a:ext cx="1475539" cy="27215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1" y="1430971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Balsâmico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condimento originário da Itália obtido da fermentação alcoólica e acética do mosto de uva Trebbiano, cozido, o qual é obtido a partir da uva esmagada e separado no início da fermentação alcoólica, muito aromático e com aspecto denso. Ele fica ótimo em saladas, peixes, carnes, molhos e até em algumas sobremesas, pois ajuda a acentuar o sabor dos ingredientes.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Vinagre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produto obtido exclusivamente da fermentação acética do vinho, deriva do francês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vinaigre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quer dizer vinho agre ou azedo e é um composto bastante utilizado temperar e preparar alimentos.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408861" y="489102"/>
            <a:ext cx="1137418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Balsamico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Vinagre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9A28D14-E019-5CCD-FCAB-C555DD60A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8188" y="3876492"/>
            <a:ext cx="659785" cy="239677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E0A6CAD-F708-EC7E-A670-FDEDBAE700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110" y="3780858"/>
            <a:ext cx="823761" cy="249240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A69CD64-05DA-E766-DCA6-1C5123D7C8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0699" y="3876493"/>
            <a:ext cx="869939" cy="2396771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7090DC6-7944-FA2D-9220-8B27131931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742" y="3876495"/>
            <a:ext cx="823890" cy="2396769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E6B2481D-C9DD-3D85-BFE0-1C6B1A0D65AF}"/>
              </a:ext>
            </a:extLst>
          </p:cNvPr>
          <p:cNvSpPr txBox="1"/>
          <p:nvPr/>
        </p:nvSpPr>
        <p:spPr>
          <a:xfrm>
            <a:off x="7568207" y="6358077"/>
            <a:ext cx="1275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Vinagre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D507C978-5FE7-3818-ADA9-EB24B09AFC7D}"/>
              </a:ext>
            </a:extLst>
          </p:cNvPr>
          <p:cNvSpPr txBox="1"/>
          <p:nvPr/>
        </p:nvSpPr>
        <p:spPr>
          <a:xfrm>
            <a:off x="2932733" y="6358075"/>
            <a:ext cx="1275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Balsâmico</a:t>
            </a:r>
          </a:p>
        </p:txBody>
      </p:sp>
    </p:spTree>
    <p:extLst>
      <p:ext uri="{BB962C8B-B14F-4D97-AF65-F5344CB8AC3E}">
        <p14:creationId xmlns:p14="http://schemas.microsoft.com/office/powerpoint/2010/main" val="2724523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Bicarbonato de sódio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composto químico com a forma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NaHCO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₃, composto por íons bicarbonato e íons sódio, é cristalino, mas geralmente parece um pó fino.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 tem múltiplas funções como limpar, clarear manchas, lavar alimentos, mas geralmente é utilizado no preparo de receitas em cupcakes, biscoitos e muffins.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464186" y="423857"/>
            <a:ext cx="1126353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Bicarbonato de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Sodio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766B31E-4D3D-0E6C-8280-1C0E873E5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593" y="4048084"/>
            <a:ext cx="1381125" cy="2095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23EFEF3-C330-92B6-ED42-906CC134DE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638" y="3990934"/>
            <a:ext cx="1419225" cy="21336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AF309E6-1B35-43B5-35F2-384170F296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3540" y="4067134"/>
            <a:ext cx="1524000" cy="20574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27EEFFD-0529-B660-BB79-643F251095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3362" y="4029034"/>
            <a:ext cx="1381125" cy="2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279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422662"/>
            <a:ext cx="1072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speciaria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condimento de origem vegetal, de aroma ou sabor acentuado usados para temperar alimentos.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Tempero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condimento é uma substância que é acrescentada a um alimento, para dar sabor, aroma, cor ou realçar o seu paladar.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utilização dos condimentos é muito variável, ou seja, vão ao encontro dos hábitos e tradições das regiões.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Exemplos: açafrão, canela,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chimichurri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cravo-da-índia, louro, mostarda em grãos, orégano, páprica, entre outros.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65688" y="456480"/>
            <a:ext cx="11460528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Especiaria e Tempero</a:t>
            </a:r>
          </a:p>
        </p:txBody>
      </p:sp>
      <p:pic>
        <p:nvPicPr>
          <p:cNvPr id="6" name="Google Shape;105;p3">
            <a:extLst>
              <a:ext uri="{FF2B5EF4-FFF2-40B4-BE49-F238E27FC236}">
                <a16:creationId xmlns:a16="http://schemas.microsoft.com/office/drawing/2014/main" id="{05C8180D-CA87-81B6-4F8B-B40F3EDB5CA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41792" y="4092144"/>
            <a:ext cx="1206257" cy="2309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03;p3">
            <a:extLst>
              <a:ext uri="{FF2B5EF4-FFF2-40B4-BE49-F238E27FC236}">
                <a16:creationId xmlns:a16="http://schemas.microsoft.com/office/drawing/2014/main" id="{AF4131EE-43EB-9102-FCC3-0D0597F6D32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86601" y="4130389"/>
            <a:ext cx="2536781" cy="2470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02;p3">
            <a:extLst>
              <a:ext uri="{FF2B5EF4-FFF2-40B4-BE49-F238E27FC236}">
                <a16:creationId xmlns:a16="http://schemas.microsoft.com/office/drawing/2014/main" id="{42C93E42-ACF4-EA15-164C-01F59F09EB4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61128" y="4016575"/>
            <a:ext cx="2801561" cy="2584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5721521-2A36-8879-58E1-6D834F64CA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35033" y="4130389"/>
            <a:ext cx="1707685" cy="234557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001A226-9AFE-3F58-A6FC-D5E7C83FC7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688" y="4092144"/>
            <a:ext cx="2025462" cy="2509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66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molho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barbecue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cuja palavra em inglês significa “churrasco”, é muito utilizado para grelhar e temperar carnes, mas pode ser utilizado no preparo de guisados, assados e em sanduíches.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665823" y="489102"/>
            <a:ext cx="1086025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Barbecue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7BB94F0-978A-CDFF-EEF9-3155942F4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581" y="3466941"/>
            <a:ext cx="1583567" cy="2903206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31CF35D-0A3F-1188-AB4A-2B6C508DAD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1866" y="3294531"/>
            <a:ext cx="1069472" cy="32480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25F083C-CC72-BB75-1EED-D1F8B2C837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5056" y="3428998"/>
            <a:ext cx="1136313" cy="303569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5E12080-54BF-D9D0-105B-A8755FA5E2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4001" y="3429000"/>
            <a:ext cx="1077892" cy="303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82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454559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Extrato de tomate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obtido da polpa de frutos do tomateiro. Por ser bem mais concentrado proporciona molhos mais densos, com mais cor e principalmente sabor.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Molho de tomate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o tomate processado e temperado, pronto para o consumo.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Polpa de tomate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o tomate processado e sal mais concentrado e precisa ser diluído antes de cozinhar.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352817" y="386602"/>
            <a:ext cx="9486265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Extrato, Molho e Polpa de Tomate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D0E9AF9-9FA2-4471-7495-A261C0AB0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1483" y="3975294"/>
            <a:ext cx="1342395" cy="244614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DCADD-41D8-A0FF-81D9-16806E1EF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0905" y="4005266"/>
            <a:ext cx="2716164" cy="241617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515F38C-D8BC-87C2-FAD7-AE83347701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4317" y="4025256"/>
            <a:ext cx="1760139" cy="244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263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Ketchup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molho à base de tomate, cozido e coado, feito com vinagre, sal e açúcar, temperado com cebola, alho e especiarias, muito utilizado para temperar pratos de fast-food tais como hambúrgueres, cachorros-quentes e batatas fritas.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665823" y="489102"/>
            <a:ext cx="1086025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Ketchup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E7BDEAE-0899-0ECC-04F1-3BF6FA7501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663" y="4133547"/>
            <a:ext cx="1318947" cy="238939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24B8F5B-F711-BBC8-16D6-7B12BFFF5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8711" y="3964297"/>
            <a:ext cx="1004669" cy="264190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CFE394E-F1EC-436E-3771-C25C401807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8481" y="4050283"/>
            <a:ext cx="1037368" cy="2555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4EA947-09D1-E92B-74C0-B56D9829B1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8681" y="4050283"/>
            <a:ext cx="1247821" cy="255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96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Maionese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molho à base de óleo e ovo, com a forma de uma emulsão, preparado a frio e condimentado com vários temperos, sendo largamente utilizada em sanduíches e saladas.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315257" y="456480"/>
            <a:ext cx="956139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Maionese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84CFA6B-6FB3-60F6-1E4A-336D7CD594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03" y="3302831"/>
            <a:ext cx="1306308" cy="265829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6700363-0585-7AD3-4C48-30978DF48F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2274" y="3424640"/>
            <a:ext cx="1547356" cy="2618001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AB4916-8A3A-D470-2971-0ADFEAA3D2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5151" y="3424640"/>
            <a:ext cx="1634746" cy="276549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D09EA7F-354F-5E11-0F3A-7ECC1F5BA1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4140" y="3499563"/>
            <a:ext cx="1409141" cy="253273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3962D4D-F6E4-66E9-D61C-DB37A0FA8D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7144" y="3302831"/>
            <a:ext cx="1453103" cy="279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204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molhos diversos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destinados a acompanhar, suavizar, ressaltar alguns sabores, dão consistência e agregam tempero aos alimentos.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ão indispensáveis para a elaboração de diversos pratos e empregados principalmente em carnes, aves, peixes, legumes, lanches e saladas.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94555" y="489102"/>
            <a:ext cx="1180279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Molhos diversos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BCF421A-9FE0-1C18-EC4E-BB464EFA8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39" y="3546178"/>
            <a:ext cx="1203161" cy="267800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57FB9B9-C07B-2B7D-BA86-6ECC1FCEEE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7216" y="3526201"/>
            <a:ext cx="866794" cy="267800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6A24941-2765-D2FF-5E12-828E251784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1265" y="3546178"/>
            <a:ext cx="1205750" cy="26347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1C92FD1-73D5-62DE-4E6B-600002D52A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6808" y="3464643"/>
            <a:ext cx="1287383" cy="280112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1B6A0EC-E5CB-EFC8-FE82-F531BDAEF0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8195" y="3687927"/>
            <a:ext cx="1621539" cy="253625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B907638-09D0-76CC-C0C5-6B9B3DDE11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7727" y="3546178"/>
            <a:ext cx="902659" cy="263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762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Mostarda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feita do pó ou farinha da semente de mostarda com mosto, vinagre, sal e condimentos, consumido diretamente como molho em preparo culinário ou no acompanhamento em salgados como sanduíches, pizza, pastéis, pão picante e outros.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665823" y="489102"/>
            <a:ext cx="1086025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Molhos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Mostarda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A142EC9-DED8-B7A8-6A84-A5AEB8F4D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177" y="3518054"/>
            <a:ext cx="1048896" cy="285084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0BA5BCA-78B8-6472-2AAA-279BD7CD0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0101" y="3518054"/>
            <a:ext cx="1526811" cy="287886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6D9AE31-ABD9-5C56-6FF3-89B5F71E61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1968" y="3546076"/>
            <a:ext cx="1351947" cy="285084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63588CC-5537-60AB-7954-29DEAC8572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2852" y="3661536"/>
            <a:ext cx="1420695" cy="270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18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761050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óleo de cozinha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chamado de óleo comestível, 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gordura vegetal, animal ou sintética usada na fritura, panificação, para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untar panelas, assadeiras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outros tipos de culinária. Utilizado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também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na preparação de alimentos e aromatizantes que não envolvem calor, como molhos para salada e molhos para pão.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ode ser obtido de várias plantas ou sementes, como o buriti, mamona, soja, canola, girassol, milho, etc.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787719" y="489102"/>
            <a:ext cx="1061646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Cozinha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B894A2B-305F-F659-DA55-10000E571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719" y="3781778"/>
            <a:ext cx="907422" cy="258712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2A6CB89-09D4-761C-5C19-4600CE6B3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9249" y="3912321"/>
            <a:ext cx="731746" cy="24565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4BC6845-B4EF-6685-EC17-F152D9F76D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2535" y="3799942"/>
            <a:ext cx="878530" cy="258712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630CC8C-C1AE-F74C-84EB-4131C40CA3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10529" y="3781776"/>
            <a:ext cx="892739" cy="258712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B3210A8-4CD6-6A67-D8F9-D0219E2EA3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7936" y="3930487"/>
            <a:ext cx="749798" cy="245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342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0" y="1617685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 cozinha ou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comum é um mineral cristalino conhecido como sal-gema ou halita, formado principalmente por cloreto de sódio, um composto químico pertencente a classe maior de sais. É um dos temperos mais tradicionais da culinária que 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erve para salgar os alimentos. Pode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 rosa (conhecido como sal do Himalaia), marinho, negro, flor de sal, grosso, light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refinado.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 produto que vier com o moedor será classificado em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sal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os sais temperados serão classificados em tempero pronto.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772457" y="489102"/>
            <a:ext cx="864698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Sal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03AB6BE-FB4E-2B82-1B4B-3FC9AC7F78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02" y="4052275"/>
            <a:ext cx="1552062" cy="259218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51B3C13-D0C7-7869-7C29-64E32462FF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655" y="4093133"/>
            <a:ext cx="1847089" cy="255132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B099585-CF11-8F33-78FA-CAC9FE4192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6870" y="4052275"/>
            <a:ext cx="1961931" cy="271849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742E37F-C7FE-414B-FE1A-D532903D48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95160" y="4052274"/>
            <a:ext cx="2015162" cy="271849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F3E04C6-1EED-76CC-A7CB-861E857795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4357" y="3925969"/>
            <a:ext cx="1263187" cy="271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2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07266" y="1898609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tempero pronto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rata-se de uma mistura do sal comum, pode ser o sal refinado, o sal grosso, o sal rosa para uma versão ainda mais saudável, com ervas secas. Serve para realçar e complementar o sabor e a cor dos pratos. </a:t>
            </a:r>
          </a:p>
          <a:p>
            <a:pPr indent="457200" algn="just">
              <a:buSzPts val="1800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 sais misturados com outras especiarias.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735402" y="489102"/>
            <a:ext cx="107211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Condimentos, Ervas e Especiarias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Tempero Pronto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E56805B-D760-716A-54AD-F83EA727C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60" y="3931105"/>
            <a:ext cx="1385641" cy="208201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6A33F75-062F-9C5D-8C22-3DE5A1BEBA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8886" y="4410176"/>
            <a:ext cx="2409775" cy="158618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1CFE9BE-0676-5FCE-6332-0FA1CFBC3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6369" y="3743940"/>
            <a:ext cx="976200" cy="226918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29481AE-FD42-3000-8B9F-0369A96800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0277" y="4230004"/>
            <a:ext cx="1445675" cy="176635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8A2506B-CDF1-C353-2EB6-F10DE50A91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3660" y="3931105"/>
            <a:ext cx="2664426" cy="215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1070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1135</Words>
  <Application>Microsoft Office PowerPoint</Application>
  <PresentationFormat>Widescreen</PresentationFormat>
  <Paragraphs>56</Paragraphs>
  <Slides>15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Roboto</vt:lpstr>
      <vt:lpstr>Tema do Office</vt:lpstr>
      <vt:lpstr>Condimentos, Ervas e Especiarias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108</cp:revision>
  <dcterms:created xsi:type="dcterms:W3CDTF">2022-03-17T13:44:08Z</dcterms:created>
  <dcterms:modified xsi:type="dcterms:W3CDTF">2024-10-21T15:18:06Z</dcterms:modified>
</cp:coreProperties>
</file>