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embeddedFontLst>
    <p:embeddedFont>
      <p:font typeface="Roboto" panose="02000000000000000000" pitchFamily="2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8" roundtripDataSignature="AMtx7mhdP1TQkZ248UfZMTYkEwSrDOw7Q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2" Type="http://schemas.openxmlformats.org/officeDocument/2006/relationships/slide" Target="slides/slide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9" name="Google Shape;9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5" name="Google Shape;10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5" name="Google Shape;11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8" name="Google Shape;1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8" name="Google Shape;13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8" name="Google Shape;14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3" name="Google Shape;16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1.jp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3951619" y="891823"/>
            <a:ext cx="428876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Aquecedor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69445" y="6488709"/>
            <a:ext cx="1130711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9628" y="2858137"/>
            <a:ext cx="1450531" cy="2375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74781" y="2729609"/>
            <a:ext cx="2928106" cy="29281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26798" y="4327550"/>
            <a:ext cx="2074985" cy="2074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01783" y="2739372"/>
            <a:ext cx="2806505" cy="2806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914128" y="3144450"/>
            <a:ext cx="1404802" cy="32580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 txBox="1"/>
          <p:nvPr/>
        </p:nvSpPr>
        <p:spPr>
          <a:xfrm>
            <a:off x="397563" y="667695"/>
            <a:ext cx="267010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6" name="Google Shape;96;p2"/>
          <p:cNvSpPr txBox="1"/>
          <p:nvPr/>
        </p:nvSpPr>
        <p:spPr>
          <a:xfrm>
            <a:off x="397564" y="1857327"/>
            <a:ext cx="85353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Aquecedor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 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Oleo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Aquecedor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Ceramico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Gas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Aquecedor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Halogeno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Aquecedor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Termoventilador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Aquecedor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Lareira</a:t>
            </a:r>
            <a:endParaRPr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"/>
          <p:cNvSpPr txBox="1"/>
          <p:nvPr/>
        </p:nvSpPr>
        <p:spPr>
          <a:xfrm>
            <a:off x="735402" y="1898609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Um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de modo geral, é um equipamento utilizado para aquecer algum fluido. Muitas vezes se utiliza energia elétrica para produzir este aquecimento. No Brasil, a palavra esquentador é frequentemente usada para os aparelhos que aquecem o ambiente, e a palavra aquecedor para os aparelhos os aparelhos que aquecem água.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2" name="Google Shape;102;p4"/>
          <p:cNvSpPr txBox="1"/>
          <p:nvPr/>
        </p:nvSpPr>
        <p:spPr>
          <a:xfrm>
            <a:off x="5232876" y="489102"/>
            <a:ext cx="172615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 txBox="1"/>
          <p:nvPr/>
        </p:nvSpPr>
        <p:spPr>
          <a:xfrm>
            <a:off x="735402" y="1898609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aquecedores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à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óleo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custam um pouco mais do que os aquecedores elétricos (incandescentes), mas o superam em eficiência e economia. Seu funcionamento se dá através de uma resistência, que aquece o óleo que há no interior (não precisa ser trocado) e realiza a troca de calor com o ambiente. Por isso, esse tipo de aquecedor demora um pouco mais para aquecer, mas, em compensação, não resseca o ar e é mais eficiente.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9" name="Google Shape;109;p3"/>
          <p:cNvSpPr txBox="1"/>
          <p:nvPr/>
        </p:nvSpPr>
        <p:spPr>
          <a:xfrm>
            <a:off x="2542650" y="489100"/>
            <a:ext cx="734160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Aquecedor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 a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Oleo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07324" y="3770140"/>
            <a:ext cx="2806505" cy="2806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78680" y="3429000"/>
            <a:ext cx="3205105" cy="3205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59381" y="3652895"/>
            <a:ext cx="3205105" cy="32051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7"/>
          <p:cNvSpPr txBox="1"/>
          <p:nvPr/>
        </p:nvSpPr>
        <p:spPr>
          <a:xfrm>
            <a:off x="735400" y="1345899"/>
            <a:ext cx="10721193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/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aquecedor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cerâmico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em que a resistência é envolta em cerâmica, retém o calor e depois o dissipa de forma mais uniforme através de uma ventoinha. Podem ser um pouquinho mais barulhentos (semelhantes a um ar-condicionado), portáteis ou embutidos na parede. 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Além de aquecerem mais rapidamente, não ressecam tanto o ar e são mais econômicos. </a:t>
            </a:r>
            <a:endParaRPr lang="pt-BR" sz="1800"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aquecedor à gás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indicado para ambientes grandes e abertos, como restaurantes, varandas, pátios, hotéis e outros estabelecimentos. São aquecedores pesados e costumam ser muito mais caros do que os demais aquecedores. Alguns modelos são acoplados com botijão de gás ou gás encanado, e o calor gerado alcança uma cobertura de até 5 metros.</a:t>
            </a:r>
            <a:endParaRPr dirty="0"/>
          </a:p>
        </p:txBody>
      </p:sp>
      <p:sp>
        <p:nvSpPr>
          <p:cNvPr id="119" name="Google Shape;119;p7"/>
          <p:cNvSpPr txBox="1"/>
          <p:nvPr/>
        </p:nvSpPr>
        <p:spPr>
          <a:xfrm>
            <a:off x="2171900" y="489100"/>
            <a:ext cx="812400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Aquecedor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Ceramico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Gas</a:t>
            </a:r>
            <a:endParaRPr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20" name="Google Shape;120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03508" y="4030216"/>
            <a:ext cx="736895" cy="2036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44505" y="3905731"/>
            <a:ext cx="2154832" cy="2160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68220" y="4030216"/>
            <a:ext cx="1149401" cy="18822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7" descr="Aquecedor Ceramic AB1600P Britânia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67141" y="3891211"/>
            <a:ext cx="2089813" cy="2089813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7"/>
          <p:cNvSpPr txBox="1"/>
          <p:nvPr/>
        </p:nvSpPr>
        <p:spPr>
          <a:xfrm>
            <a:off x="7970111" y="6184234"/>
            <a:ext cx="227896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Aquecedor à gás</a:t>
            </a:r>
            <a:endParaRPr dirty="0"/>
          </a:p>
        </p:txBody>
      </p:sp>
      <p:sp>
        <p:nvSpPr>
          <p:cNvPr id="125" name="Google Shape;125;p7"/>
          <p:cNvSpPr txBox="1"/>
          <p:nvPr/>
        </p:nvSpPr>
        <p:spPr>
          <a:xfrm>
            <a:off x="1942920" y="6184234"/>
            <a:ext cx="255451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Aquecedor cerâmico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"/>
          <p:cNvSpPr txBox="1"/>
          <p:nvPr/>
        </p:nvSpPr>
        <p:spPr>
          <a:xfrm>
            <a:off x="735402" y="1898609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Um 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halogênio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 é um dispositivo de aquecimento leve e portátil que pode ser conectado a uma fonte elétrica e fornecer o calor em uma área fechada. Este tipo de aquecedor é distinguido pelo uso de elementos de halogênio, em vez de bobinas elétricas ou gás propano ou butano nos condutores que fornecem a fonte de calor. Os modelos atuais de aquecedor de halogênio podem ser usados em vários ambientes diferentes, e estão equipados com uma série de características de segurança.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2" name="Google Shape;132;p8"/>
          <p:cNvSpPr txBox="1"/>
          <p:nvPr/>
        </p:nvSpPr>
        <p:spPr>
          <a:xfrm>
            <a:off x="2166625" y="489100"/>
            <a:ext cx="789660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Aquecedor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Halogeno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3" name="Google Shape;133;p8" descr="Imagem de Aquecedor Halógeno Mondial Comfort Air II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1248" y="4163860"/>
            <a:ext cx="2938463" cy="2205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18130" y="3802326"/>
            <a:ext cx="2928106" cy="29281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8" descr="Imagem de Aquecedor de Ambiente Ventisol Quartzo AQ Branco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84655" y="3429000"/>
            <a:ext cx="3366097" cy="33660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1"/>
          <p:cNvSpPr txBox="1"/>
          <p:nvPr/>
        </p:nvSpPr>
        <p:spPr>
          <a:xfrm>
            <a:off x="735402" y="1898609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termoventilador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o tipo mais comum no mercado, principalmente pelo fato de ter um custo menor e ser portátil. Seu funcionamento se dá através de uma resistência que aquece e transmite seu calor para o ambiente. Costuma aquecer mais rapidamente que outros tipos de aquecedores, porém o calor não é uniformemente dissipado, permanecendo concentrado próximo à resistência.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2" name="Google Shape;142;p21"/>
          <p:cNvSpPr txBox="1"/>
          <p:nvPr/>
        </p:nvSpPr>
        <p:spPr>
          <a:xfrm>
            <a:off x="1575725" y="514875"/>
            <a:ext cx="920370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Aquecedor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Termoventilador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8282" y="3853075"/>
            <a:ext cx="1726444" cy="2189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19353" y="3967182"/>
            <a:ext cx="2074985" cy="2074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38121" y="3533301"/>
            <a:ext cx="2835597" cy="28355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2"/>
          <p:cNvSpPr txBox="1"/>
          <p:nvPr/>
        </p:nvSpPr>
        <p:spPr>
          <a:xfrm>
            <a:off x="735399" y="1631980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lareira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se faz presente em algumas casas e é uma alternativa aos aquecedores nos dias mais frios.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Existem vários tipos de lareira: à lenha, uma das mais conhecidas, onde é feita a queima da madeira com o fogo; à gás, que é adaptada ao ambiente e a maioria com gás GLP; ecológica, a mais sustentável, uma vez que funciona com álcool ou etanol, podendo ser portátil ou não, e não possui chaminé; e a elétrica, que possuem um filamento de metal ou placas de aço com eletricidade, irradiando o calor.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" name="Google Shape;152;p22"/>
          <p:cNvSpPr txBox="1"/>
          <p:nvPr/>
        </p:nvSpPr>
        <p:spPr>
          <a:xfrm>
            <a:off x="2854363" y="499388"/>
            <a:ext cx="648330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Aquecedor &gt;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Lareira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3" name="Google Shape;153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70217" y="3810537"/>
            <a:ext cx="1934921" cy="23767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84881" y="4414968"/>
            <a:ext cx="2963221" cy="1652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47529" y="4129451"/>
            <a:ext cx="2962688" cy="2229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88471" y="3810537"/>
            <a:ext cx="1737135" cy="2340716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2"/>
          <p:cNvSpPr txBox="1"/>
          <p:nvPr/>
        </p:nvSpPr>
        <p:spPr>
          <a:xfrm>
            <a:off x="588471" y="6151253"/>
            <a:ext cx="173713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Lareira à lenha</a:t>
            </a:r>
            <a:endParaRPr/>
          </a:p>
        </p:txBody>
      </p:sp>
      <p:sp>
        <p:nvSpPr>
          <p:cNvPr id="158" name="Google Shape;158;p22"/>
          <p:cNvSpPr txBox="1"/>
          <p:nvPr/>
        </p:nvSpPr>
        <p:spPr>
          <a:xfrm>
            <a:off x="3497923" y="6151253"/>
            <a:ext cx="173713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Lareira à gás</a:t>
            </a:r>
            <a:endParaRPr/>
          </a:p>
        </p:txBody>
      </p:sp>
      <p:sp>
        <p:nvSpPr>
          <p:cNvPr id="159" name="Google Shape;159;p22"/>
          <p:cNvSpPr txBox="1"/>
          <p:nvPr/>
        </p:nvSpPr>
        <p:spPr>
          <a:xfrm>
            <a:off x="6562519" y="6151253"/>
            <a:ext cx="193492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Lareira ecológica</a:t>
            </a:r>
            <a:endParaRPr/>
          </a:p>
        </p:txBody>
      </p:sp>
      <p:sp>
        <p:nvSpPr>
          <p:cNvPr id="160" name="Google Shape;160;p22"/>
          <p:cNvSpPr txBox="1"/>
          <p:nvPr/>
        </p:nvSpPr>
        <p:spPr>
          <a:xfrm>
            <a:off x="9668608" y="6149933"/>
            <a:ext cx="193492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Lareira elétrica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6"/>
          <p:cNvSpPr txBox="1"/>
          <p:nvPr/>
        </p:nvSpPr>
        <p:spPr>
          <a:xfrm>
            <a:off x="735402" y="1898609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confundir os aquecedores da categoria ar e ventilação com aquecedores de outras categorias, como o aquecedor de água, aquecedor de piscina e aquecedor para banheira de hidromassagem, visto que suas funções são diferentes.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7" name="Google Shape;167;p6"/>
          <p:cNvSpPr txBox="1"/>
          <p:nvPr/>
        </p:nvSpPr>
        <p:spPr>
          <a:xfrm>
            <a:off x="3388966" y="489102"/>
            <a:ext cx="541397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8" name="Google Shape;168;p6" descr="Aquecedor de Água Elétrico Cardal - Ofertas imperdíveis | Leroy Merli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162" y="3163176"/>
            <a:ext cx="2857500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6"/>
          <p:cNvSpPr txBox="1"/>
          <p:nvPr/>
        </p:nvSpPr>
        <p:spPr>
          <a:xfrm>
            <a:off x="1810134" y="5877589"/>
            <a:ext cx="227896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Aquecedor de água</a:t>
            </a:r>
            <a:endParaRPr/>
          </a:p>
        </p:txBody>
      </p:sp>
      <p:pic>
        <p:nvPicPr>
          <p:cNvPr id="170" name="Google Shape;170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31914" y="3429000"/>
            <a:ext cx="1803912" cy="2373712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71" name="Google Shape;171;p6"/>
          <p:cNvSpPr txBox="1"/>
          <p:nvPr/>
        </p:nvSpPr>
        <p:spPr>
          <a:xfrm>
            <a:off x="5349022" y="5901519"/>
            <a:ext cx="277235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Aquecedor para piscina</a:t>
            </a:r>
            <a:endParaRPr/>
          </a:p>
        </p:txBody>
      </p:sp>
      <p:pic>
        <p:nvPicPr>
          <p:cNvPr id="172" name="Google Shape;172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232366" y="3289960"/>
            <a:ext cx="1447855" cy="2373713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6"/>
          <p:cNvSpPr txBox="1"/>
          <p:nvPr/>
        </p:nvSpPr>
        <p:spPr>
          <a:xfrm>
            <a:off x="8617233" y="5877589"/>
            <a:ext cx="29120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Aquecedor para banheira</a:t>
            </a:r>
            <a:endParaRPr/>
          </a:p>
        </p:txBody>
      </p:sp>
      <p:pic>
        <p:nvPicPr>
          <p:cNvPr id="174" name="Google Shape;174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773930" y="3503877"/>
            <a:ext cx="2373712" cy="2373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680</Words>
  <Application>Microsoft Office PowerPoint</Application>
  <PresentationFormat>Widescreen</PresentationFormat>
  <Paragraphs>33</Paragraphs>
  <Slides>9</Slides>
  <Notes>9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Roboto</vt:lpstr>
      <vt:lpstr>Arial</vt:lpstr>
      <vt:lpstr>Calibri</vt:lpstr>
      <vt:lpstr>Tema do Office</vt:lpstr>
      <vt:lpstr>Aquecedor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andressa.venesia@neotrust.com.br</dc:creator>
  <cp:lastModifiedBy>Ilse Celia Silva Montalvao</cp:lastModifiedBy>
  <cp:revision>2</cp:revision>
  <dcterms:created xsi:type="dcterms:W3CDTF">2022-03-17T13:44:08Z</dcterms:created>
  <dcterms:modified xsi:type="dcterms:W3CDTF">2024-11-21T19:05:39Z</dcterms:modified>
</cp:coreProperties>
</file>