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61" r:id="rId5"/>
    <p:sldId id="262" r:id="rId6"/>
    <p:sldId id="263" r:id="rId7"/>
    <p:sldId id="264" r:id="rId8"/>
    <p:sldId id="267" r:id="rId9"/>
    <p:sldId id="265" r:id="rId10"/>
    <p:sldId id="266" r:id="rId11"/>
    <p:sldId id="269" r:id="rId12"/>
    <p:sldId id="268" r:id="rId13"/>
    <p:sldId id="270" r:id="rId14"/>
    <p:sldId id="271" r:id="rId15"/>
  </p:sldIdLst>
  <p:sldSz cx="12192000" cy="6858000"/>
  <p:notesSz cx="6858000" cy="9144000"/>
  <p:embeddedFontLst>
    <p:embeddedFont>
      <p:font typeface="Roboto" panose="02000000000000000000" pitchFamily="2"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6" roundtripDataSignature="AMtx7mjtssHx6VIHH2y81BDVN/sx2GWuS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4580F3-1775-4E6C-9D4A-1EC1FF628F1C}" v="12" dt="2022-06-21T12:21:48.5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customschemas.google.com/relationships/presentationmetadata" Target="meta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lice de Souza Nobre" userId="48ffe1f8-03d6-4e3e-9256-765472acc6a9" providerId="ADAL" clId="{754580F3-1775-4E6C-9D4A-1EC1FF628F1C}"/>
    <pc:docChg chg="undo custSel addSld delSld modSld sldOrd">
      <pc:chgData name="Marlice de Souza Nobre" userId="48ffe1f8-03d6-4e3e-9256-765472acc6a9" providerId="ADAL" clId="{754580F3-1775-4E6C-9D4A-1EC1FF628F1C}" dt="2022-06-21T12:56:29.304" v="1924" actId="20577"/>
      <pc:docMkLst>
        <pc:docMk/>
      </pc:docMkLst>
      <pc:sldChg chg="addSp delSp modSp mod">
        <pc:chgData name="Marlice de Souza Nobre" userId="48ffe1f8-03d6-4e3e-9256-765472acc6a9" providerId="ADAL" clId="{754580F3-1775-4E6C-9D4A-1EC1FF628F1C}" dt="2022-06-21T11:14:11.720" v="1557" actId="20577"/>
        <pc:sldMkLst>
          <pc:docMk/>
          <pc:sldMk cId="0" sldId="256"/>
        </pc:sldMkLst>
        <pc:spChg chg="mod">
          <ac:chgData name="Marlice de Souza Nobre" userId="48ffe1f8-03d6-4e3e-9256-765472acc6a9" providerId="ADAL" clId="{754580F3-1775-4E6C-9D4A-1EC1FF628F1C}" dt="2022-06-21T11:14:11.720" v="1557" actId="20577"/>
          <ac:spMkLst>
            <pc:docMk/>
            <pc:sldMk cId="0" sldId="256"/>
            <ac:spMk id="84" creationId="{00000000-0000-0000-0000-000000000000}"/>
          </ac:spMkLst>
        </pc:spChg>
        <pc:spChg chg="mod">
          <ac:chgData name="Marlice de Souza Nobre" userId="48ffe1f8-03d6-4e3e-9256-765472acc6a9" providerId="ADAL" clId="{754580F3-1775-4E6C-9D4A-1EC1FF628F1C}" dt="2022-06-20T16:45:27.398" v="5" actId="20577"/>
          <ac:spMkLst>
            <pc:docMk/>
            <pc:sldMk cId="0" sldId="256"/>
            <ac:spMk id="85" creationId="{00000000-0000-0000-0000-000000000000}"/>
          </ac:spMkLst>
        </pc:spChg>
        <pc:picChg chg="add del mod">
          <ac:chgData name="Marlice de Souza Nobre" userId="48ffe1f8-03d6-4e3e-9256-765472acc6a9" providerId="ADAL" clId="{754580F3-1775-4E6C-9D4A-1EC1FF628F1C}" dt="2022-06-20T18:18:11.554" v="487" actId="478"/>
          <ac:picMkLst>
            <pc:docMk/>
            <pc:sldMk cId="0" sldId="256"/>
            <ac:picMk id="3" creationId="{989AB1F6-4FB1-4997-96C7-D6226953B48F}"/>
          </ac:picMkLst>
        </pc:picChg>
        <pc:picChg chg="add mod">
          <ac:chgData name="Marlice de Souza Nobre" userId="48ffe1f8-03d6-4e3e-9256-765472acc6a9" providerId="ADAL" clId="{754580F3-1775-4E6C-9D4A-1EC1FF628F1C}" dt="2022-06-20T18:26:39.087" v="508" actId="1076"/>
          <ac:picMkLst>
            <pc:docMk/>
            <pc:sldMk cId="0" sldId="256"/>
            <ac:picMk id="3" creationId="{CFE7D88B-9804-417D-B60B-9893209721D2}"/>
          </ac:picMkLst>
        </pc:picChg>
        <pc:picChg chg="add mod">
          <ac:chgData name="Marlice de Souza Nobre" userId="48ffe1f8-03d6-4e3e-9256-765472acc6a9" providerId="ADAL" clId="{754580F3-1775-4E6C-9D4A-1EC1FF628F1C}" dt="2022-06-20T18:26:31.695" v="506" actId="14100"/>
          <ac:picMkLst>
            <pc:docMk/>
            <pc:sldMk cId="0" sldId="256"/>
            <ac:picMk id="4" creationId="{527980CD-C437-41ED-A540-6FAC6FB536E4}"/>
          </ac:picMkLst>
        </pc:picChg>
        <pc:picChg chg="add del mod">
          <ac:chgData name="Marlice de Souza Nobre" userId="48ffe1f8-03d6-4e3e-9256-765472acc6a9" providerId="ADAL" clId="{754580F3-1775-4E6C-9D4A-1EC1FF628F1C}" dt="2022-06-20T17:45:44.805" v="219" actId="478"/>
          <ac:picMkLst>
            <pc:docMk/>
            <pc:sldMk cId="0" sldId="256"/>
            <ac:picMk id="5" creationId="{12154A21-AED6-4B51-8411-88A25F04E75C}"/>
          </ac:picMkLst>
        </pc:picChg>
        <pc:picChg chg="add del mod">
          <ac:chgData name="Marlice de Souza Nobre" userId="48ffe1f8-03d6-4e3e-9256-765472acc6a9" providerId="ADAL" clId="{754580F3-1775-4E6C-9D4A-1EC1FF628F1C}" dt="2022-06-20T18:26:14.597" v="499" actId="478"/>
          <ac:picMkLst>
            <pc:docMk/>
            <pc:sldMk cId="0" sldId="256"/>
            <ac:picMk id="6" creationId="{AFB0536C-B6D0-4F48-9E5B-CCBCF3D40EBF}"/>
          </ac:picMkLst>
        </pc:picChg>
        <pc:picChg chg="add mod">
          <ac:chgData name="Marlice de Souza Nobre" userId="48ffe1f8-03d6-4e3e-9256-765472acc6a9" providerId="ADAL" clId="{754580F3-1775-4E6C-9D4A-1EC1FF628F1C}" dt="2022-06-20T18:12:33.904" v="431" actId="1076"/>
          <ac:picMkLst>
            <pc:docMk/>
            <pc:sldMk cId="0" sldId="256"/>
            <ac:picMk id="7" creationId="{DD9E9965-D2A8-4C33-8871-C0F3DFDBDBB9}"/>
          </ac:picMkLst>
        </pc:picChg>
        <pc:picChg chg="add mod">
          <ac:chgData name="Marlice de Souza Nobre" userId="48ffe1f8-03d6-4e3e-9256-765472acc6a9" providerId="ADAL" clId="{754580F3-1775-4E6C-9D4A-1EC1FF628F1C}" dt="2022-06-20T18:11:48.233" v="419" actId="1076"/>
          <ac:picMkLst>
            <pc:docMk/>
            <pc:sldMk cId="0" sldId="256"/>
            <ac:picMk id="8" creationId="{33643227-3038-4414-B585-B4FF8D2C86D4}"/>
          </ac:picMkLst>
        </pc:picChg>
        <pc:picChg chg="add mod">
          <ac:chgData name="Marlice de Souza Nobre" userId="48ffe1f8-03d6-4e3e-9256-765472acc6a9" providerId="ADAL" clId="{754580F3-1775-4E6C-9D4A-1EC1FF628F1C}" dt="2022-06-20T18:11:51.040" v="420" actId="1076"/>
          <ac:picMkLst>
            <pc:docMk/>
            <pc:sldMk cId="0" sldId="256"/>
            <ac:picMk id="10" creationId="{BF4FE390-481A-4263-A49A-D79C2ACBB543}"/>
          </ac:picMkLst>
        </pc:picChg>
        <pc:picChg chg="add mod">
          <ac:chgData name="Marlice de Souza Nobre" userId="48ffe1f8-03d6-4e3e-9256-765472acc6a9" providerId="ADAL" clId="{754580F3-1775-4E6C-9D4A-1EC1FF628F1C}" dt="2022-06-20T18:12:36.904" v="432" actId="1076"/>
          <ac:picMkLst>
            <pc:docMk/>
            <pc:sldMk cId="0" sldId="256"/>
            <ac:picMk id="13" creationId="{2C39583D-8723-43D3-98B5-1868D170E1ED}"/>
          </ac:picMkLst>
        </pc:picChg>
      </pc:sldChg>
      <pc:sldChg chg="modSp mod">
        <pc:chgData name="Marlice de Souza Nobre" userId="48ffe1f8-03d6-4e3e-9256-765472acc6a9" providerId="ADAL" clId="{754580F3-1775-4E6C-9D4A-1EC1FF628F1C}" dt="2022-06-21T00:24:21.661" v="1053"/>
        <pc:sldMkLst>
          <pc:docMk/>
          <pc:sldMk cId="0" sldId="257"/>
        </pc:sldMkLst>
        <pc:spChg chg="mod">
          <ac:chgData name="Marlice de Souza Nobre" userId="48ffe1f8-03d6-4e3e-9256-765472acc6a9" providerId="ADAL" clId="{754580F3-1775-4E6C-9D4A-1EC1FF628F1C}" dt="2022-06-21T00:24:21.661" v="1053"/>
          <ac:spMkLst>
            <pc:docMk/>
            <pc:sldMk cId="0" sldId="257"/>
            <ac:spMk id="91" creationId="{00000000-0000-0000-0000-000000000000}"/>
          </ac:spMkLst>
        </pc:spChg>
      </pc:sldChg>
      <pc:sldChg chg="addSp delSp modSp mod">
        <pc:chgData name="Marlice de Souza Nobre" userId="48ffe1f8-03d6-4e3e-9256-765472acc6a9" providerId="ADAL" clId="{754580F3-1775-4E6C-9D4A-1EC1FF628F1C}" dt="2022-06-21T12:20:41.453" v="1700" actId="313"/>
        <pc:sldMkLst>
          <pc:docMk/>
          <pc:sldMk cId="0" sldId="258"/>
        </pc:sldMkLst>
        <pc:spChg chg="mod">
          <ac:chgData name="Marlice de Souza Nobre" userId="48ffe1f8-03d6-4e3e-9256-765472acc6a9" providerId="ADAL" clId="{754580F3-1775-4E6C-9D4A-1EC1FF628F1C}" dt="2022-06-21T12:20:11.371" v="1698" actId="113"/>
          <ac:spMkLst>
            <pc:docMk/>
            <pc:sldMk cId="0" sldId="258"/>
            <ac:spMk id="96" creationId="{00000000-0000-0000-0000-000000000000}"/>
          </ac:spMkLst>
        </pc:spChg>
        <pc:spChg chg="mod">
          <ac:chgData name="Marlice de Souza Nobre" userId="48ffe1f8-03d6-4e3e-9256-765472acc6a9" providerId="ADAL" clId="{754580F3-1775-4E6C-9D4A-1EC1FF628F1C}" dt="2022-06-21T12:20:41.453" v="1700" actId="313"/>
          <ac:spMkLst>
            <pc:docMk/>
            <pc:sldMk cId="0" sldId="258"/>
            <ac:spMk id="98" creationId="{00000000-0000-0000-0000-000000000000}"/>
          </ac:spMkLst>
        </pc:spChg>
        <pc:spChg chg="del mod">
          <ac:chgData name="Marlice de Souza Nobre" userId="48ffe1f8-03d6-4e3e-9256-765472acc6a9" providerId="ADAL" clId="{754580F3-1775-4E6C-9D4A-1EC1FF628F1C}" dt="2022-06-20T17:29:31.621" v="67" actId="478"/>
          <ac:spMkLst>
            <pc:docMk/>
            <pc:sldMk cId="0" sldId="258"/>
            <ac:spMk id="99" creationId="{00000000-0000-0000-0000-000000000000}"/>
          </ac:spMkLst>
        </pc:spChg>
        <pc:picChg chg="add del mod">
          <ac:chgData name="Marlice de Souza Nobre" userId="48ffe1f8-03d6-4e3e-9256-765472acc6a9" providerId="ADAL" clId="{754580F3-1775-4E6C-9D4A-1EC1FF628F1C}" dt="2022-06-20T17:29:35.776" v="68" actId="478"/>
          <ac:picMkLst>
            <pc:docMk/>
            <pc:sldMk cId="0" sldId="258"/>
            <ac:picMk id="3" creationId="{6E794834-BCF1-4CE0-BA3E-3AAA6BF2AB3A}"/>
          </ac:picMkLst>
        </pc:picChg>
        <pc:picChg chg="add mod">
          <ac:chgData name="Marlice de Souza Nobre" userId="48ffe1f8-03d6-4e3e-9256-765472acc6a9" providerId="ADAL" clId="{754580F3-1775-4E6C-9D4A-1EC1FF628F1C}" dt="2022-06-20T18:14:11.848" v="465" actId="14100"/>
          <ac:picMkLst>
            <pc:docMk/>
            <pc:sldMk cId="0" sldId="258"/>
            <ac:picMk id="5" creationId="{CF93315F-9B74-482E-8119-ABE6E769EBAC}"/>
          </ac:picMkLst>
        </pc:picChg>
        <pc:picChg chg="add mod">
          <ac:chgData name="Marlice de Souza Nobre" userId="48ffe1f8-03d6-4e3e-9256-765472acc6a9" providerId="ADAL" clId="{754580F3-1775-4E6C-9D4A-1EC1FF628F1C}" dt="2022-06-20T18:13:25.976" v="447" actId="1076"/>
          <ac:picMkLst>
            <pc:docMk/>
            <pc:sldMk cId="0" sldId="258"/>
            <ac:picMk id="7" creationId="{6F95F21A-7AB4-4F95-A0EF-918F790FD4B3}"/>
          </ac:picMkLst>
        </pc:picChg>
        <pc:picChg chg="add del mod">
          <ac:chgData name="Marlice de Souza Nobre" userId="48ffe1f8-03d6-4e3e-9256-765472acc6a9" providerId="ADAL" clId="{754580F3-1775-4E6C-9D4A-1EC1FF628F1C}" dt="2022-06-20T18:18:54.145" v="495" actId="478"/>
          <ac:picMkLst>
            <pc:docMk/>
            <pc:sldMk cId="0" sldId="258"/>
            <ac:picMk id="9" creationId="{71227BE8-1258-4AB0-9065-4D9571AF1BE6}"/>
          </ac:picMkLst>
        </pc:picChg>
        <pc:picChg chg="add mod">
          <ac:chgData name="Marlice de Souza Nobre" userId="48ffe1f8-03d6-4e3e-9256-765472acc6a9" providerId="ADAL" clId="{754580F3-1775-4E6C-9D4A-1EC1FF628F1C}" dt="2022-06-20T18:13:41.207" v="454" actId="1076"/>
          <ac:picMkLst>
            <pc:docMk/>
            <pc:sldMk cId="0" sldId="258"/>
            <ac:picMk id="11" creationId="{D6BDE157-0564-499B-92A5-33A15830D976}"/>
          </ac:picMkLst>
        </pc:picChg>
        <pc:picChg chg="add mod">
          <ac:chgData name="Marlice de Souza Nobre" userId="48ffe1f8-03d6-4e3e-9256-765472acc6a9" providerId="ADAL" clId="{754580F3-1775-4E6C-9D4A-1EC1FF628F1C}" dt="2022-06-20T18:14:25.752" v="471" actId="14100"/>
          <ac:picMkLst>
            <pc:docMk/>
            <pc:sldMk cId="0" sldId="258"/>
            <ac:picMk id="12" creationId="{AF242DC6-D2EE-4C81-80EE-872D24A7702F}"/>
          </ac:picMkLst>
        </pc:picChg>
        <pc:picChg chg="add mod">
          <ac:chgData name="Marlice de Souza Nobre" userId="48ffe1f8-03d6-4e3e-9256-765472acc6a9" providerId="ADAL" clId="{754580F3-1775-4E6C-9D4A-1EC1FF628F1C}" dt="2022-06-20T18:14:01.888" v="462" actId="1076"/>
          <ac:picMkLst>
            <pc:docMk/>
            <pc:sldMk cId="0" sldId="258"/>
            <ac:picMk id="13" creationId="{2206DD1F-EA7A-4A7C-AC82-9B2C3D78A68D}"/>
          </ac:picMkLst>
        </pc:picChg>
        <pc:picChg chg="add del mod">
          <ac:chgData name="Marlice de Souza Nobre" userId="48ffe1f8-03d6-4e3e-9256-765472acc6a9" providerId="ADAL" clId="{754580F3-1775-4E6C-9D4A-1EC1FF628F1C}" dt="2022-06-20T18:26:42.534" v="509" actId="478"/>
          <ac:picMkLst>
            <pc:docMk/>
            <pc:sldMk cId="0" sldId="258"/>
            <ac:picMk id="14" creationId="{F4322913-9507-4739-B5B3-770A3BD7A0B7}"/>
          </ac:picMkLst>
        </pc:picChg>
        <pc:picChg chg="add mod">
          <ac:chgData name="Marlice de Souza Nobre" userId="48ffe1f8-03d6-4e3e-9256-765472acc6a9" providerId="ADAL" clId="{754580F3-1775-4E6C-9D4A-1EC1FF628F1C}" dt="2022-06-20T18:26:49.030" v="511" actId="1076"/>
          <ac:picMkLst>
            <pc:docMk/>
            <pc:sldMk cId="0" sldId="258"/>
            <ac:picMk id="15" creationId="{4BA6953E-B8CA-4049-ACBF-91DF4CA04DA9}"/>
          </ac:picMkLst>
        </pc:picChg>
        <pc:picChg chg="add mod">
          <ac:chgData name="Marlice de Souza Nobre" userId="48ffe1f8-03d6-4e3e-9256-765472acc6a9" providerId="ADAL" clId="{754580F3-1775-4E6C-9D4A-1EC1FF628F1C}" dt="2022-06-20T18:13:46.152" v="456" actId="1076"/>
          <ac:picMkLst>
            <pc:docMk/>
            <pc:sldMk cId="0" sldId="258"/>
            <ac:picMk id="18" creationId="{778118DE-48DF-41A3-8E94-2488482FD816}"/>
          </ac:picMkLst>
        </pc:picChg>
      </pc:sldChg>
      <pc:sldChg chg="delSp modSp del mod">
        <pc:chgData name="Marlice de Souza Nobre" userId="48ffe1f8-03d6-4e3e-9256-765472acc6a9" providerId="ADAL" clId="{754580F3-1775-4E6C-9D4A-1EC1FF628F1C}" dt="2022-06-21T12:48:47.140" v="1798" actId="2696"/>
        <pc:sldMkLst>
          <pc:docMk/>
          <pc:sldMk cId="0" sldId="259"/>
        </pc:sldMkLst>
        <pc:spChg chg="mod">
          <ac:chgData name="Marlice de Souza Nobre" userId="48ffe1f8-03d6-4e3e-9256-765472acc6a9" providerId="ADAL" clId="{754580F3-1775-4E6C-9D4A-1EC1FF628F1C}" dt="2022-06-21T12:30:38.240" v="1797" actId="20577"/>
          <ac:spMkLst>
            <pc:docMk/>
            <pc:sldMk cId="0" sldId="259"/>
            <ac:spMk id="104" creationId="{00000000-0000-0000-0000-000000000000}"/>
          </ac:spMkLst>
        </pc:spChg>
        <pc:spChg chg="mod">
          <ac:chgData name="Marlice de Souza Nobre" userId="48ffe1f8-03d6-4e3e-9256-765472acc6a9" providerId="ADAL" clId="{754580F3-1775-4E6C-9D4A-1EC1FF628F1C}" dt="2022-06-20T18:00:05.073" v="394" actId="1076"/>
          <ac:spMkLst>
            <pc:docMk/>
            <pc:sldMk cId="0" sldId="259"/>
            <ac:spMk id="105" creationId="{00000000-0000-0000-0000-000000000000}"/>
          </ac:spMkLst>
        </pc:spChg>
        <pc:spChg chg="mod">
          <ac:chgData name="Marlice de Souza Nobre" userId="48ffe1f8-03d6-4e3e-9256-765472acc6a9" providerId="ADAL" clId="{754580F3-1775-4E6C-9D4A-1EC1FF628F1C}" dt="2022-06-21T12:01:47.943" v="1657" actId="1076"/>
          <ac:spMkLst>
            <pc:docMk/>
            <pc:sldMk cId="0" sldId="259"/>
            <ac:spMk id="106" creationId="{00000000-0000-0000-0000-000000000000}"/>
          </ac:spMkLst>
        </pc:spChg>
        <pc:spChg chg="del mod">
          <ac:chgData name="Marlice de Souza Nobre" userId="48ffe1f8-03d6-4e3e-9256-765472acc6a9" providerId="ADAL" clId="{754580F3-1775-4E6C-9D4A-1EC1FF628F1C}" dt="2022-06-20T17:37:37.881" v="139" actId="478"/>
          <ac:spMkLst>
            <pc:docMk/>
            <pc:sldMk cId="0" sldId="259"/>
            <ac:spMk id="107" creationId="{00000000-0000-0000-0000-000000000000}"/>
          </ac:spMkLst>
        </pc:spChg>
      </pc:sldChg>
      <pc:sldChg chg="delSp modSp del mod">
        <pc:chgData name="Marlice de Souza Nobre" userId="48ffe1f8-03d6-4e3e-9256-765472acc6a9" providerId="ADAL" clId="{754580F3-1775-4E6C-9D4A-1EC1FF628F1C}" dt="2022-06-21T12:01:55.887" v="1658" actId="2696"/>
        <pc:sldMkLst>
          <pc:docMk/>
          <pc:sldMk cId="0" sldId="260"/>
        </pc:sldMkLst>
        <pc:spChg chg="mod">
          <ac:chgData name="Marlice de Souza Nobre" userId="48ffe1f8-03d6-4e3e-9256-765472acc6a9" providerId="ADAL" clId="{754580F3-1775-4E6C-9D4A-1EC1FF628F1C}" dt="2022-06-20T18:17:02.291" v="486" actId="20577"/>
          <ac:spMkLst>
            <pc:docMk/>
            <pc:sldMk cId="0" sldId="260"/>
            <ac:spMk id="112" creationId="{00000000-0000-0000-0000-000000000000}"/>
          </ac:spMkLst>
        </pc:spChg>
        <pc:spChg chg="mod">
          <ac:chgData name="Marlice de Souza Nobre" userId="48ffe1f8-03d6-4e3e-9256-765472acc6a9" providerId="ADAL" clId="{754580F3-1775-4E6C-9D4A-1EC1FF628F1C}" dt="2022-06-20T17:41:43.731" v="199" actId="14100"/>
          <ac:spMkLst>
            <pc:docMk/>
            <pc:sldMk cId="0" sldId="260"/>
            <ac:spMk id="114" creationId="{00000000-0000-0000-0000-000000000000}"/>
          </ac:spMkLst>
        </pc:spChg>
        <pc:spChg chg="del">
          <ac:chgData name="Marlice de Souza Nobre" userId="48ffe1f8-03d6-4e3e-9256-765472acc6a9" providerId="ADAL" clId="{754580F3-1775-4E6C-9D4A-1EC1FF628F1C}" dt="2022-06-20T17:51:13.839" v="297" actId="478"/>
          <ac:spMkLst>
            <pc:docMk/>
            <pc:sldMk cId="0" sldId="260"/>
            <ac:spMk id="115" creationId="{00000000-0000-0000-0000-000000000000}"/>
          </ac:spMkLst>
        </pc:spChg>
      </pc:sldChg>
      <pc:sldChg chg="addSp delSp modSp add mod">
        <pc:chgData name="Marlice de Souza Nobre" userId="48ffe1f8-03d6-4e3e-9256-765472acc6a9" providerId="ADAL" clId="{754580F3-1775-4E6C-9D4A-1EC1FF628F1C}" dt="2022-06-21T12:06:01.174" v="1681" actId="1076"/>
        <pc:sldMkLst>
          <pc:docMk/>
          <pc:sldMk cId="2282360460" sldId="261"/>
        </pc:sldMkLst>
        <pc:spChg chg="mod">
          <ac:chgData name="Marlice de Souza Nobre" userId="48ffe1f8-03d6-4e3e-9256-765472acc6a9" providerId="ADAL" clId="{754580F3-1775-4E6C-9D4A-1EC1FF628F1C}" dt="2022-06-21T11:28:20.016" v="1578" actId="255"/>
          <ac:spMkLst>
            <pc:docMk/>
            <pc:sldMk cId="2282360460" sldId="261"/>
            <ac:spMk id="96" creationId="{00000000-0000-0000-0000-000000000000}"/>
          </ac:spMkLst>
        </pc:spChg>
        <pc:spChg chg="mod">
          <ac:chgData name="Marlice de Souza Nobre" userId="48ffe1f8-03d6-4e3e-9256-765472acc6a9" providerId="ADAL" clId="{754580F3-1775-4E6C-9D4A-1EC1FF628F1C}" dt="2022-06-21T12:06:01.174" v="1681" actId="1076"/>
          <ac:spMkLst>
            <pc:docMk/>
            <pc:sldMk cId="2282360460" sldId="261"/>
            <ac:spMk id="98" creationId="{00000000-0000-0000-0000-000000000000}"/>
          </ac:spMkLst>
        </pc:spChg>
        <pc:picChg chg="add mod">
          <ac:chgData name="Marlice de Souza Nobre" userId="48ffe1f8-03d6-4e3e-9256-765472acc6a9" providerId="ADAL" clId="{754580F3-1775-4E6C-9D4A-1EC1FF628F1C}" dt="2022-06-20T18:44:56.943" v="561" actId="1076"/>
          <ac:picMkLst>
            <pc:docMk/>
            <pc:sldMk cId="2282360460" sldId="261"/>
            <ac:picMk id="3" creationId="{866CB8A6-25BC-4B56-BDB2-51D905A6D155}"/>
          </ac:picMkLst>
        </pc:picChg>
        <pc:picChg chg="del">
          <ac:chgData name="Marlice de Souza Nobre" userId="48ffe1f8-03d6-4e3e-9256-765472acc6a9" providerId="ADAL" clId="{754580F3-1775-4E6C-9D4A-1EC1FF628F1C}" dt="2022-06-20T18:41:53.692" v="541" actId="478"/>
          <ac:picMkLst>
            <pc:docMk/>
            <pc:sldMk cId="2282360460" sldId="261"/>
            <ac:picMk id="5" creationId="{CF93315F-9B74-482E-8119-ABE6E769EBAC}"/>
          </ac:picMkLst>
        </pc:picChg>
        <pc:picChg chg="add mod">
          <ac:chgData name="Marlice de Souza Nobre" userId="48ffe1f8-03d6-4e3e-9256-765472acc6a9" providerId="ADAL" clId="{754580F3-1775-4E6C-9D4A-1EC1FF628F1C}" dt="2022-06-20T18:45:17.263" v="566" actId="14100"/>
          <ac:picMkLst>
            <pc:docMk/>
            <pc:sldMk cId="2282360460" sldId="261"/>
            <ac:picMk id="6" creationId="{CDECE7D0-37A0-474E-A336-BD36E517222B}"/>
          </ac:picMkLst>
        </pc:picChg>
        <pc:picChg chg="mod">
          <ac:chgData name="Marlice de Souza Nobre" userId="48ffe1f8-03d6-4e3e-9256-765472acc6a9" providerId="ADAL" clId="{754580F3-1775-4E6C-9D4A-1EC1FF628F1C}" dt="2022-06-20T18:45:08.197" v="564" actId="14100"/>
          <ac:picMkLst>
            <pc:docMk/>
            <pc:sldMk cId="2282360460" sldId="261"/>
            <ac:picMk id="7" creationId="{6F95F21A-7AB4-4F95-A0EF-918F790FD4B3}"/>
          </ac:picMkLst>
        </pc:picChg>
        <pc:picChg chg="del">
          <ac:chgData name="Marlice de Souza Nobre" userId="48ffe1f8-03d6-4e3e-9256-765472acc6a9" providerId="ADAL" clId="{754580F3-1775-4E6C-9D4A-1EC1FF628F1C}" dt="2022-06-20T18:41:51.662" v="538" actId="478"/>
          <ac:picMkLst>
            <pc:docMk/>
            <pc:sldMk cId="2282360460" sldId="261"/>
            <ac:picMk id="11" creationId="{D6BDE157-0564-499B-92A5-33A15830D976}"/>
          </ac:picMkLst>
        </pc:picChg>
        <pc:picChg chg="del">
          <ac:chgData name="Marlice de Souza Nobre" userId="48ffe1f8-03d6-4e3e-9256-765472acc6a9" providerId="ADAL" clId="{754580F3-1775-4E6C-9D4A-1EC1FF628F1C}" dt="2022-06-20T18:41:54.670" v="543" actId="478"/>
          <ac:picMkLst>
            <pc:docMk/>
            <pc:sldMk cId="2282360460" sldId="261"/>
            <ac:picMk id="12" creationId="{AF242DC6-D2EE-4C81-80EE-872D24A7702F}"/>
          </ac:picMkLst>
        </pc:picChg>
        <pc:picChg chg="del">
          <ac:chgData name="Marlice de Souza Nobre" userId="48ffe1f8-03d6-4e3e-9256-765472acc6a9" providerId="ADAL" clId="{754580F3-1775-4E6C-9D4A-1EC1FF628F1C}" dt="2022-06-20T18:41:53.188" v="540" actId="478"/>
          <ac:picMkLst>
            <pc:docMk/>
            <pc:sldMk cId="2282360460" sldId="261"/>
            <ac:picMk id="13" creationId="{2206DD1F-EA7A-4A7C-AC82-9B2C3D78A68D}"/>
          </ac:picMkLst>
        </pc:picChg>
        <pc:picChg chg="del">
          <ac:chgData name="Marlice de Souza Nobre" userId="48ffe1f8-03d6-4e3e-9256-765472acc6a9" providerId="ADAL" clId="{754580F3-1775-4E6C-9D4A-1EC1FF628F1C}" dt="2022-06-20T18:41:54.152" v="542" actId="478"/>
          <ac:picMkLst>
            <pc:docMk/>
            <pc:sldMk cId="2282360460" sldId="261"/>
            <ac:picMk id="15" creationId="{4BA6953E-B8CA-4049-ACBF-91DF4CA04DA9}"/>
          </ac:picMkLst>
        </pc:picChg>
        <pc:picChg chg="del">
          <ac:chgData name="Marlice de Souza Nobre" userId="48ffe1f8-03d6-4e3e-9256-765472acc6a9" providerId="ADAL" clId="{754580F3-1775-4E6C-9D4A-1EC1FF628F1C}" dt="2022-06-20T18:41:52.582" v="539" actId="478"/>
          <ac:picMkLst>
            <pc:docMk/>
            <pc:sldMk cId="2282360460" sldId="261"/>
            <ac:picMk id="18" creationId="{778118DE-48DF-41A3-8E94-2488482FD816}"/>
          </ac:picMkLst>
        </pc:picChg>
      </pc:sldChg>
      <pc:sldChg chg="addSp delSp modSp add mod">
        <pc:chgData name="Marlice de Souza Nobre" userId="48ffe1f8-03d6-4e3e-9256-765472acc6a9" providerId="ADAL" clId="{754580F3-1775-4E6C-9D4A-1EC1FF628F1C}" dt="2022-06-21T12:06:08.502" v="1682" actId="1076"/>
        <pc:sldMkLst>
          <pc:docMk/>
          <pc:sldMk cId="2950600294" sldId="262"/>
        </pc:sldMkLst>
        <pc:spChg chg="mod">
          <ac:chgData name="Marlice de Souza Nobre" userId="48ffe1f8-03d6-4e3e-9256-765472acc6a9" providerId="ADAL" clId="{754580F3-1775-4E6C-9D4A-1EC1FF628F1C}" dt="2022-06-21T11:30:10.286" v="1591" actId="20577"/>
          <ac:spMkLst>
            <pc:docMk/>
            <pc:sldMk cId="2950600294" sldId="262"/>
            <ac:spMk id="96" creationId="{00000000-0000-0000-0000-000000000000}"/>
          </ac:spMkLst>
        </pc:spChg>
        <pc:spChg chg="mod">
          <ac:chgData name="Marlice de Souza Nobre" userId="48ffe1f8-03d6-4e3e-9256-765472acc6a9" providerId="ADAL" clId="{754580F3-1775-4E6C-9D4A-1EC1FF628F1C}" dt="2022-06-21T12:06:08.502" v="1682" actId="1076"/>
          <ac:spMkLst>
            <pc:docMk/>
            <pc:sldMk cId="2950600294" sldId="262"/>
            <ac:spMk id="98" creationId="{00000000-0000-0000-0000-000000000000}"/>
          </ac:spMkLst>
        </pc:spChg>
        <pc:picChg chg="del">
          <ac:chgData name="Marlice de Souza Nobre" userId="48ffe1f8-03d6-4e3e-9256-765472acc6a9" providerId="ADAL" clId="{754580F3-1775-4E6C-9D4A-1EC1FF628F1C}" dt="2022-06-20T18:45:35.728" v="571" actId="478"/>
          <ac:picMkLst>
            <pc:docMk/>
            <pc:sldMk cId="2950600294" sldId="262"/>
            <ac:picMk id="3" creationId="{866CB8A6-25BC-4B56-BDB2-51D905A6D155}"/>
          </ac:picMkLst>
        </pc:picChg>
        <pc:picChg chg="add del mod">
          <ac:chgData name="Marlice de Souza Nobre" userId="48ffe1f8-03d6-4e3e-9256-765472acc6a9" providerId="ADAL" clId="{754580F3-1775-4E6C-9D4A-1EC1FF628F1C}" dt="2022-06-20T18:51:43.025" v="596" actId="478"/>
          <ac:picMkLst>
            <pc:docMk/>
            <pc:sldMk cId="2950600294" sldId="262"/>
            <ac:picMk id="4" creationId="{49ECEF93-3C48-4191-A242-A7349B5B8312}"/>
          </ac:picMkLst>
        </pc:picChg>
        <pc:picChg chg="del">
          <ac:chgData name="Marlice de Souza Nobre" userId="48ffe1f8-03d6-4e3e-9256-765472acc6a9" providerId="ADAL" clId="{754580F3-1775-4E6C-9D4A-1EC1FF628F1C}" dt="2022-06-20T18:45:34.794" v="570" actId="478"/>
          <ac:picMkLst>
            <pc:docMk/>
            <pc:sldMk cId="2950600294" sldId="262"/>
            <ac:picMk id="6" creationId="{CDECE7D0-37A0-474E-A336-BD36E517222B}"/>
          </ac:picMkLst>
        </pc:picChg>
        <pc:picChg chg="del">
          <ac:chgData name="Marlice de Souza Nobre" userId="48ffe1f8-03d6-4e3e-9256-765472acc6a9" providerId="ADAL" clId="{754580F3-1775-4E6C-9D4A-1EC1FF628F1C}" dt="2022-06-20T18:45:34.287" v="569" actId="478"/>
          <ac:picMkLst>
            <pc:docMk/>
            <pc:sldMk cId="2950600294" sldId="262"/>
            <ac:picMk id="7" creationId="{6F95F21A-7AB4-4F95-A0EF-918F790FD4B3}"/>
          </ac:picMkLst>
        </pc:picChg>
        <pc:picChg chg="add del mod">
          <ac:chgData name="Marlice de Souza Nobre" userId="48ffe1f8-03d6-4e3e-9256-765472acc6a9" providerId="ADAL" clId="{754580F3-1775-4E6C-9D4A-1EC1FF628F1C}" dt="2022-06-20T18:47:51.391" v="582" actId="478"/>
          <ac:picMkLst>
            <pc:docMk/>
            <pc:sldMk cId="2950600294" sldId="262"/>
            <ac:picMk id="8" creationId="{C0D28D29-5C05-4B4D-A2FD-5431085C1375}"/>
          </ac:picMkLst>
        </pc:picChg>
        <pc:picChg chg="add mod">
          <ac:chgData name="Marlice de Souza Nobre" userId="48ffe1f8-03d6-4e3e-9256-765472acc6a9" providerId="ADAL" clId="{754580F3-1775-4E6C-9D4A-1EC1FF628F1C}" dt="2022-06-20T18:51:39.518" v="595" actId="1076"/>
          <ac:picMkLst>
            <pc:docMk/>
            <pc:sldMk cId="2950600294" sldId="262"/>
            <ac:picMk id="9" creationId="{0B12B6D0-7553-41E5-BB9E-B189A6B4D274}"/>
          </ac:picMkLst>
        </pc:picChg>
        <pc:picChg chg="add del mod">
          <ac:chgData name="Marlice de Souza Nobre" userId="48ffe1f8-03d6-4e3e-9256-765472acc6a9" providerId="ADAL" clId="{754580F3-1775-4E6C-9D4A-1EC1FF628F1C}" dt="2022-06-20T18:50:32.709" v="590" actId="478"/>
          <ac:picMkLst>
            <pc:docMk/>
            <pc:sldMk cId="2950600294" sldId="262"/>
            <ac:picMk id="10" creationId="{9C0AA877-6D79-4852-924E-A270FC207DB4}"/>
          </ac:picMkLst>
        </pc:picChg>
        <pc:picChg chg="add mod">
          <ac:chgData name="Marlice de Souza Nobre" userId="48ffe1f8-03d6-4e3e-9256-765472acc6a9" providerId="ADAL" clId="{754580F3-1775-4E6C-9D4A-1EC1FF628F1C}" dt="2022-06-20T18:53:45.989" v="603" actId="1076"/>
          <ac:picMkLst>
            <pc:docMk/>
            <pc:sldMk cId="2950600294" sldId="262"/>
            <ac:picMk id="12" creationId="{FBA3F190-973D-4726-BBEB-0B38A8C09E6A}"/>
          </ac:picMkLst>
        </pc:picChg>
        <pc:picChg chg="add del mod">
          <ac:chgData name="Marlice de Souza Nobre" userId="48ffe1f8-03d6-4e3e-9256-765472acc6a9" providerId="ADAL" clId="{754580F3-1775-4E6C-9D4A-1EC1FF628F1C}" dt="2022-06-20T18:53:25.274" v="599" actId="478"/>
          <ac:picMkLst>
            <pc:docMk/>
            <pc:sldMk cId="2950600294" sldId="262"/>
            <ac:picMk id="14" creationId="{41055B9C-0261-46EF-AFF5-D1932DEB0E56}"/>
          </ac:picMkLst>
        </pc:picChg>
        <pc:picChg chg="add mod">
          <ac:chgData name="Marlice de Souza Nobre" userId="48ffe1f8-03d6-4e3e-9256-765472acc6a9" providerId="ADAL" clId="{754580F3-1775-4E6C-9D4A-1EC1FF628F1C}" dt="2022-06-20T18:53:50.084" v="604" actId="14100"/>
          <ac:picMkLst>
            <pc:docMk/>
            <pc:sldMk cId="2950600294" sldId="262"/>
            <ac:picMk id="16" creationId="{3B3887FD-C8B8-4829-991F-2A40C6CB568C}"/>
          </ac:picMkLst>
        </pc:picChg>
      </pc:sldChg>
      <pc:sldChg chg="addSp delSp modSp add mod">
        <pc:chgData name="Marlice de Souza Nobre" userId="48ffe1f8-03d6-4e3e-9256-765472acc6a9" providerId="ADAL" clId="{754580F3-1775-4E6C-9D4A-1EC1FF628F1C}" dt="2022-06-21T12:19:29.932" v="1697" actId="6549"/>
        <pc:sldMkLst>
          <pc:docMk/>
          <pc:sldMk cId="55996925" sldId="263"/>
        </pc:sldMkLst>
        <pc:spChg chg="mod">
          <ac:chgData name="Marlice de Souza Nobre" userId="48ffe1f8-03d6-4e3e-9256-765472acc6a9" providerId="ADAL" clId="{754580F3-1775-4E6C-9D4A-1EC1FF628F1C}" dt="2022-06-21T12:19:29.932" v="1697" actId="6549"/>
          <ac:spMkLst>
            <pc:docMk/>
            <pc:sldMk cId="55996925" sldId="263"/>
            <ac:spMk id="96" creationId="{00000000-0000-0000-0000-000000000000}"/>
          </ac:spMkLst>
        </pc:spChg>
        <pc:spChg chg="mod">
          <ac:chgData name="Marlice de Souza Nobre" userId="48ffe1f8-03d6-4e3e-9256-765472acc6a9" providerId="ADAL" clId="{754580F3-1775-4E6C-9D4A-1EC1FF628F1C}" dt="2022-06-21T12:06:36.966" v="1686" actId="1076"/>
          <ac:spMkLst>
            <pc:docMk/>
            <pc:sldMk cId="55996925" sldId="263"/>
            <ac:spMk id="98" creationId="{00000000-0000-0000-0000-000000000000}"/>
          </ac:spMkLst>
        </pc:spChg>
        <pc:picChg chg="add mod">
          <ac:chgData name="Marlice de Souza Nobre" userId="48ffe1f8-03d6-4e3e-9256-765472acc6a9" providerId="ADAL" clId="{754580F3-1775-4E6C-9D4A-1EC1FF628F1C}" dt="2022-06-20T23:59:34.113" v="930" actId="1076"/>
          <ac:picMkLst>
            <pc:docMk/>
            <pc:sldMk cId="55996925" sldId="263"/>
            <ac:picMk id="3" creationId="{1B41ECD9-225B-415A-8548-747B423476EA}"/>
          </ac:picMkLst>
        </pc:picChg>
        <pc:picChg chg="add mod">
          <ac:chgData name="Marlice de Souza Nobre" userId="48ffe1f8-03d6-4e3e-9256-765472acc6a9" providerId="ADAL" clId="{754580F3-1775-4E6C-9D4A-1EC1FF628F1C}" dt="2022-06-20T23:59:31.592" v="929" actId="1076"/>
          <ac:picMkLst>
            <pc:docMk/>
            <pc:sldMk cId="55996925" sldId="263"/>
            <ac:picMk id="5" creationId="{BCCFE2F8-35F7-4B52-AB07-DA5D9BA93AC9}"/>
          </ac:picMkLst>
        </pc:picChg>
        <pc:picChg chg="del">
          <ac:chgData name="Marlice de Souza Nobre" userId="48ffe1f8-03d6-4e3e-9256-765472acc6a9" providerId="ADAL" clId="{754580F3-1775-4E6C-9D4A-1EC1FF628F1C}" dt="2022-06-20T19:01:36.262" v="687" actId="478"/>
          <ac:picMkLst>
            <pc:docMk/>
            <pc:sldMk cId="55996925" sldId="263"/>
            <ac:picMk id="9" creationId="{0B12B6D0-7553-41E5-BB9E-B189A6B4D274}"/>
          </ac:picMkLst>
        </pc:picChg>
        <pc:picChg chg="add mod">
          <ac:chgData name="Marlice de Souza Nobre" userId="48ffe1f8-03d6-4e3e-9256-765472acc6a9" providerId="ADAL" clId="{754580F3-1775-4E6C-9D4A-1EC1FF628F1C}" dt="2022-06-20T19:03:37.732" v="695" actId="1076"/>
          <ac:picMkLst>
            <pc:docMk/>
            <pc:sldMk cId="55996925" sldId="263"/>
            <ac:picMk id="10" creationId="{EE82E39F-88B9-4783-8F8E-2D55851042C4}"/>
          </ac:picMkLst>
        </pc:picChg>
        <pc:picChg chg="del">
          <ac:chgData name="Marlice de Souza Nobre" userId="48ffe1f8-03d6-4e3e-9256-765472acc6a9" providerId="ADAL" clId="{754580F3-1775-4E6C-9D4A-1EC1FF628F1C}" dt="2022-06-20T19:01:37.798" v="689" actId="478"/>
          <ac:picMkLst>
            <pc:docMk/>
            <pc:sldMk cId="55996925" sldId="263"/>
            <ac:picMk id="12" creationId="{FBA3F190-973D-4726-BBEB-0B38A8C09E6A}"/>
          </ac:picMkLst>
        </pc:picChg>
        <pc:picChg chg="del">
          <ac:chgData name="Marlice de Souza Nobre" userId="48ffe1f8-03d6-4e3e-9256-765472acc6a9" providerId="ADAL" clId="{754580F3-1775-4E6C-9D4A-1EC1FF628F1C}" dt="2022-06-20T19:01:37.138" v="688" actId="478"/>
          <ac:picMkLst>
            <pc:docMk/>
            <pc:sldMk cId="55996925" sldId="263"/>
            <ac:picMk id="16" creationId="{3B3887FD-C8B8-4829-991F-2A40C6CB568C}"/>
          </ac:picMkLst>
        </pc:picChg>
      </pc:sldChg>
      <pc:sldChg chg="addSp delSp modSp add mod">
        <pc:chgData name="Marlice de Souza Nobre" userId="48ffe1f8-03d6-4e3e-9256-765472acc6a9" providerId="ADAL" clId="{754580F3-1775-4E6C-9D4A-1EC1FF628F1C}" dt="2022-06-21T11:42:17.158" v="1613" actId="123"/>
        <pc:sldMkLst>
          <pc:docMk/>
          <pc:sldMk cId="1670234584" sldId="264"/>
        </pc:sldMkLst>
        <pc:spChg chg="mod">
          <ac:chgData name="Marlice de Souza Nobre" userId="48ffe1f8-03d6-4e3e-9256-765472acc6a9" providerId="ADAL" clId="{754580F3-1775-4E6C-9D4A-1EC1FF628F1C}" dt="2022-06-21T11:42:17.158" v="1613" actId="123"/>
          <ac:spMkLst>
            <pc:docMk/>
            <pc:sldMk cId="1670234584" sldId="264"/>
            <ac:spMk id="96" creationId="{00000000-0000-0000-0000-000000000000}"/>
          </ac:spMkLst>
        </pc:spChg>
        <pc:spChg chg="mod">
          <ac:chgData name="Marlice de Souza Nobre" userId="48ffe1f8-03d6-4e3e-9256-765472acc6a9" providerId="ADAL" clId="{754580F3-1775-4E6C-9D4A-1EC1FF628F1C}" dt="2022-06-21T11:34:38.021" v="1597" actId="1076"/>
          <ac:spMkLst>
            <pc:docMk/>
            <pc:sldMk cId="1670234584" sldId="264"/>
            <ac:spMk id="97" creationId="{00000000-0000-0000-0000-000000000000}"/>
          </ac:spMkLst>
        </pc:spChg>
        <pc:spChg chg="mod">
          <ac:chgData name="Marlice de Souza Nobre" userId="48ffe1f8-03d6-4e3e-9256-765472acc6a9" providerId="ADAL" clId="{754580F3-1775-4E6C-9D4A-1EC1FF628F1C}" dt="2022-06-21T11:35:01.350" v="1601" actId="14100"/>
          <ac:spMkLst>
            <pc:docMk/>
            <pc:sldMk cId="1670234584" sldId="264"/>
            <ac:spMk id="98" creationId="{00000000-0000-0000-0000-000000000000}"/>
          </ac:spMkLst>
        </pc:spChg>
        <pc:picChg chg="del">
          <ac:chgData name="Marlice de Souza Nobre" userId="48ffe1f8-03d6-4e3e-9256-765472acc6a9" providerId="ADAL" clId="{754580F3-1775-4E6C-9D4A-1EC1FF628F1C}" dt="2022-06-20T19:12:27.998" v="718" actId="478"/>
          <ac:picMkLst>
            <pc:docMk/>
            <pc:sldMk cId="1670234584" sldId="264"/>
            <ac:picMk id="3" creationId="{1B41ECD9-225B-415A-8548-747B423476EA}"/>
          </ac:picMkLst>
        </pc:picChg>
        <pc:picChg chg="add mod">
          <ac:chgData name="Marlice de Souza Nobre" userId="48ffe1f8-03d6-4e3e-9256-765472acc6a9" providerId="ADAL" clId="{754580F3-1775-4E6C-9D4A-1EC1FF628F1C}" dt="2022-06-20T19:22:06.962" v="778" actId="1076"/>
          <ac:picMkLst>
            <pc:docMk/>
            <pc:sldMk cId="1670234584" sldId="264"/>
            <ac:picMk id="4" creationId="{ED90500C-2674-48DF-A4C5-ABF79DBD0D02}"/>
          </ac:picMkLst>
        </pc:picChg>
        <pc:picChg chg="del">
          <ac:chgData name="Marlice de Souza Nobre" userId="48ffe1f8-03d6-4e3e-9256-765472acc6a9" providerId="ADAL" clId="{754580F3-1775-4E6C-9D4A-1EC1FF628F1C}" dt="2022-06-20T19:12:28.898" v="719" actId="478"/>
          <ac:picMkLst>
            <pc:docMk/>
            <pc:sldMk cId="1670234584" sldId="264"/>
            <ac:picMk id="5" creationId="{BCCFE2F8-35F7-4B52-AB07-DA5D9BA93AC9}"/>
          </ac:picMkLst>
        </pc:picChg>
        <pc:picChg chg="add mod">
          <ac:chgData name="Marlice de Souza Nobre" userId="48ffe1f8-03d6-4e3e-9256-765472acc6a9" providerId="ADAL" clId="{754580F3-1775-4E6C-9D4A-1EC1FF628F1C}" dt="2022-06-20T19:22:09.283" v="779" actId="1076"/>
          <ac:picMkLst>
            <pc:docMk/>
            <pc:sldMk cId="1670234584" sldId="264"/>
            <ac:picMk id="7" creationId="{813547BB-85E5-40CB-82D7-4B7419C7526A}"/>
          </ac:picMkLst>
        </pc:picChg>
        <pc:picChg chg="add mod">
          <ac:chgData name="Marlice de Souza Nobre" userId="48ffe1f8-03d6-4e3e-9256-765472acc6a9" providerId="ADAL" clId="{754580F3-1775-4E6C-9D4A-1EC1FF628F1C}" dt="2022-06-20T19:22:02.594" v="777" actId="1076"/>
          <ac:picMkLst>
            <pc:docMk/>
            <pc:sldMk cId="1670234584" sldId="264"/>
            <ac:picMk id="9" creationId="{6C567DDC-BA55-412C-881E-F355216CC100}"/>
          </ac:picMkLst>
        </pc:picChg>
        <pc:picChg chg="del mod">
          <ac:chgData name="Marlice de Souza Nobre" userId="48ffe1f8-03d6-4e3e-9256-765472acc6a9" providerId="ADAL" clId="{754580F3-1775-4E6C-9D4A-1EC1FF628F1C}" dt="2022-06-20T19:12:27.373" v="717" actId="478"/>
          <ac:picMkLst>
            <pc:docMk/>
            <pc:sldMk cId="1670234584" sldId="264"/>
            <ac:picMk id="10" creationId="{EE82E39F-88B9-4783-8F8E-2D55851042C4}"/>
          </ac:picMkLst>
        </pc:picChg>
      </pc:sldChg>
      <pc:sldChg chg="addSp delSp modSp add mod ord">
        <pc:chgData name="Marlice de Souza Nobre" userId="48ffe1f8-03d6-4e3e-9256-765472acc6a9" providerId="ADAL" clId="{754580F3-1775-4E6C-9D4A-1EC1FF628F1C}" dt="2022-06-21T12:22:01.983" v="1708" actId="1076"/>
        <pc:sldMkLst>
          <pc:docMk/>
          <pc:sldMk cId="554814228" sldId="265"/>
        </pc:sldMkLst>
        <pc:spChg chg="mod">
          <ac:chgData name="Marlice de Souza Nobre" userId="48ffe1f8-03d6-4e3e-9256-765472acc6a9" providerId="ADAL" clId="{754580F3-1775-4E6C-9D4A-1EC1FF628F1C}" dt="2022-06-21T12:22:01.983" v="1708" actId="1076"/>
          <ac:spMkLst>
            <pc:docMk/>
            <pc:sldMk cId="554814228" sldId="265"/>
            <ac:spMk id="96" creationId="{00000000-0000-0000-0000-000000000000}"/>
          </ac:spMkLst>
        </pc:spChg>
        <pc:spChg chg="mod">
          <ac:chgData name="Marlice de Souza Nobre" userId="48ffe1f8-03d6-4e3e-9256-765472acc6a9" providerId="ADAL" clId="{754580F3-1775-4E6C-9D4A-1EC1FF628F1C}" dt="2022-06-21T12:06:56.942" v="1687" actId="1076"/>
          <ac:spMkLst>
            <pc:docMk/>
            <pc:sldMk cId="554814228" sldId="265"/>
            <ac:spMk id="98" creationId="{00000000-0000-0000-0000-000000000000}"/>
          </ac:spMkLst>
        </pc:spChg>
        <pc:picChg chg="add del mod">
          <ac:chgData name="Marlice de Souza Nobre" userId="48ffe1f8-03d6-4e3e-9256-765472acc6a9" providerId="ADAL" clId="{754580F3-1775-4E6C-9D4A-1EC1FF628F1C}" dt="2022-06-20T19:30:59.014" v="864" actId="478"/>
          <ac:picMkLst>
            <pc:docMk/>
            <pc:sldMk cId="554814228" sldId="265"/>
            <ac:picMk id="3" creationId="{C0758E3D-4168-4E2A-A9F5-21E96033147F}"/>
          </ac:picMkLst>
        </pc:picChg>
        <pc:picChg chg="add mod">
          <ac:chgData name="Marlice de Souza Nobre" userId="48ffe1f8-03d6-4e3e-9256-765472acc6a9" providerId="ADAL" clId="{754580F3-1775-4E6C-9D4A-1EC1FF628F1C}" dt="2022-06-20T19:33:00.105" v="876" actId="1076"/>
          <ac:picMkLst>
            <pc:docMk/>
            <pc:sldMk cId="554814228" sldId="265"/>
            <ac:picMk id="5" creationId="{DBA6AE96-0B1F-49AB-A734-B604D61B14C9}"/>
          </ac:picMkLst>
        </pc:picChg>
        <pc:picChg chg="add mod">
          <ac:chgData name="Marlice de Souza Nobre" userId="48ffe1f8-03d6-4e3e-9256-765472acc6a9" providerId="ADAL" clId="{754580F3-1775-4E6C-9D4A-1EC1FF628F1C}" dt="2022-06-20T19:31:06.002" v="867" actId="14100"/>
          <ac:picMkLst>
            <pc:docMk/>
            <pc:sldMk cId="554814228" sldId="265"/>
            <ac:picMk id="7" creationId="{286A92C5-4841-4363-99F9-15C31FE32462}"/>
          </ac:picMkLst>
        </pc:picChg>
        <pc:picChg chg="del">
          <ac:chgData name="Marlice de Souza Nobre" userId="48ffe1f8-03d6-4e3e-9256-765472acc6a9" providerId="ADAL" clId="{754580F3-1775-4E6C-9D4A-1EC1FF628F1C}" dt="2022-06-20T19:28:03.849" v="856" actId="478"/>
          <ac:picMkLst>
            <pc:docMk/>
            <pc:sldMk cId="554814228" sldId="265"/>
            <ac:picMk id="9" creationId="{0B12B6D0-7553-41E5-BB9E-B189A6B4D274}"/>
          </ac:picMkLst>
        </pc:picChg>
        <pc:picChg chg="add mod">
          <ac:chgData name="Marlice de Souza Nobre" userId="48ffe1f8-03d6-4e3e-9256-765472acc6a9" providerId="ADAL" clId="{754580F3-1775-4E6C-9D4A-1EC1FF628F1C}" dt="2022-06-20T19:32:57.026" v="875" actId="1076"/>
          <ac:picMkLst>
            <pc:docMk/>
            <pc:sldMk cId="554814228" sldId="265"/>
            <ac:picMk id="10" creationId="{BA49B15A-FF7A-4A12-9CCF-7C3923A000FC}"/>
          </ac:picMkLst>
        </pc:picChg>
        <pc:picChg chg="del">
          <ac:chgData name="Marlice de Souza Nobre" userId="48ffe1f8-03d6-4e3e-9256-765472acc6a9" providerId="ADAL" clId="{754580F3-1775-4E6C-9D4A-1EC1FF628F1C}" dt="2022-06-20T19:28:05.760" v="858" actId="478"/>
          <ac:picMkLst>
            <pc:docMk/>
            <pc:sldMk cId="554814228" sldId="265"/>
            <ac:picMk id="12" creationId="{FBA3F190-973D-4726-BBEB-0B38A8C09E6A}"/>
          </ac:picMkLst>
        </pc:picChg>
        <pc:picChg chg="del">
          <ac:chgData name="Marlice de Souza Nobre" userId="48ffe1f8-03d6-4e3e-9256-765472acc6a9" providerId="ADAL" clId="{754580F3-1775-4E6C-9D4A-1EC1FF628F1C}" dt="2022-06-20T19:28:04.762" v="857" actId="478"/>
          <ac:picMkLst>
            <pc:docMk/>
            <pc:sldMk cId="554814228" sldId="265"/>
            <ac:picMk id="16" creationId="{3B3887FD-C8B8-4829-991F-2A40C6CB568C}"/>
          </ac:picMkLst>
        </pc:picChg>
      </pc:sldChg>
      <pc:sldChg chg="delSp modSp add del mod">
        <pc:chgData name="Marlice de Souza Nobre" userId="48ffe1f8-03d6-4e3e-9256-765472acc6a9" providerId="ADAL" clId="{754580F3-1775-4E6C-9D4A-1EC1FF628F1C}" dt="2022-06-20T19:24:33.871" v="786" actId="2696"/>
        <pc:sldMkLst>
          <pc:docMk/>
          <pc:sldMk cId="3090098061" sldId="265"/>
        </pc:sldMkLst>
        <pc:spChg chg="mod">
          <ac:chgData name="Marlice de Souza Nobre" userId="48ffe1f8-03d6-4e3e-9256-765472acc6a9" providerId="ADAL" clId="{754580F3-1775-4E6C-9D4A-1EC1FF628F1C}" dt="2022-06-20T19:24:22.743" v="785"/>
          <ac:spMkLst>
            <pc:docMk/>
            <pc:sldMk cId="3090098061" sldId="265"/>
            <ac:spMk id="96" creationId="{00000000-0000-0000-0000-000000000000}"/>
          </ac:spMkLst>
        </pc:spChg>
        <pc:spChg chg="mod">
          <ac:chgData name="Marlice de Souza Nobre" userId="48ffe1f8-03d6-4e3e-9256-765472acc6a9" providerId="ADAL" clId="{754580F3-1775-4E6C-9D4A-1EC1FF628F1C}" dt="2022-06-20T19:22:36.164" v="781"/>
          <ac:spMkLst>
            <pc:docMk/>
            <pc:sldMk cId="3090098061" sldId="265"/>
            <ac:spMk id="98" creationId="{00000000-0000-0000-0000-000000000000}"/>
          </ac:spMkLst>
        </pc:spChg>
        <pc:picChg chg="del">
          <ac:chgData name="Marlice de Souza Nobre" userId="48ffe1f8-03d6-4e3e-9256-765472acc6a9" providerId="ADAL" clId="{754580F3-1775-4E6C-9D4A-1EC1FF628F1C}" dt="2022-06-20T19:22:39.522" v="782" actId="478"/>
          <ac:picMkLst>
            <pc:docMk/>
            <pc:sldMk cId="3090098061" sldId="265"/>
            <ac:picMk id="4" creationId="{ED90500C-2674-48DF-A4C5-ABF79DBD0D02}"/>
          </ac:picMkLst>
        </pc:picChg>
        <pc:picChg chg="del">
          <ac:chgData name="Marlice de Souza Nobre" userId="48ffe1f8-03d6-4e3e-9256-765472acc6a9" providerId="ADAL" clId="{754580F3-1775-4E6C-9D4A-1EC1FF628F1C}" dt="2022-06-20T19:22:40.444" v="783" actId="478"/>
          <ac:picMkLst>
            <pc:docMk/>
            <pc:sldMk cId="3090098061" sldId="265"/>
            <ac:picMk id="7" creationId="{813547BB-85E5-40CB-82D7-4B7419C7526A}"/>
          </ac:picMkLst>
        </pc:picChg>
        <pc:picChg chg="del">
          <ac:chgData name="Marlice de Souza Nobre" userId="48ffe1f8-03d6-4e3e-9256-765472acc6a9" providerId="ADAL" clId="{754580F3-1775-4E6C-9D4A-1EC1FF628F1C}" dt="2022-06-20T19:22:41.807" v="784" actId="478"/>
          <ac:picMkLst>
            <pc:docMk/>
            <pc:sldMk cId="3090098061" sldId="265"/>
            <ac:picMk id="9" creationId="{6C567DDC-BA55-412C-881E-F355216CC100}"/>
          </ac:picMkLst>
        </pc:picChg>
      </pc:sldChg>
      <pc:sldChg chg="addSp delSp modSp add mod">
        <pc:chgData name="Marlice de Souza Nobre" userId="48ffe1f8-03d6-4e3e-9256-765472acc6a9" providerId="ADAL" clId="{754580F3-1775-4E6C-9D4A-1EC1FF628F1C}" dt="2022-06-21T12:07:05.982" v="1688" actId="1076"/>
        <pc:sldMkLst>
          <pc:docMk/>
          <pc:sldMk cId="3699737112" sldId="266"/>
        </pc:sldMkLst>
        <pc:spChg chg="mod">
          <ac:chgData name="Marlice de Souza Nobre" userId="48ffe1f8-03d6-4e3e-9256-765472acc6a9" providerId="ADAL" clId="{754580F3-1775-4E6C-9D4A-1EC1FF628F1C}" dt="2022-06-21T11:43:10.133" v="1615" actId="313"/>
          <ac:spMkLst>
            <pc:docMk/>
            <pc:sldMk cId="3699737112" sldId="266"/>
            <ac:spMk id="96" creationId="{00000000-0000-0000-0000-000000000000}"/>
          </ac:spMkLst>
        </pc:spChg>
        <pc:spChg chg="mod">
          <ac:chgData name="Marlice de Souza Nobre" userId="48ffe1f8-03d6-4e3e-9256-765472acc6a9" providerId="ADAL" clId="{754580F3-1775-4E6C-9D4A-1EC1FF628F1C}" dt="2022-06-21T12:07:05.982" v="1688" actId="1076"/>
          <ac:spMkLst>
            <pc:docMk/>
            <pc:sldMk cId="3699737112" sldId="266"/>
            <ac:spMk id="98" creationId="{00000000-0000-0000-0000-000000000000}"/>
          </ac:spMkLst>
        </pc:spChg>
        <pc:picChg chg="add mod">
          <ac:chgData name="Marlice de Souza Nobre" userId="48ffe1f8-03d6-4e3e-9256-765472acc6a9" providerId="ADAL" clId="{754580F3-1775-4E6C-9D4A-1EC1FF628F1C}" dt="2022-06-20T19:54:16.575" v="908" actId="1076"/>
          <ac:picMkLst>
            <pc:docMk/>
            <pc:sldMk cId="3699737112" sldId="266"/>
            <ac:picMk id="3" creationId="{FA91B762-9EE5-456C-BC7E-A9ECB3A39A38}"/>
          </ac:picMkLst>
        </pc:picChg>
        <pc:picChg chg="del">
          <ac:chgData name="Marlice de Souza Nobre" userId="48ffe1f8-03d6-4e3e-9256-765472acc6a9" providerId="ADAL" clId="{754580F3-1775-4E6C-9D4A-1EC1FF628F1C}" dt="2022-06-20T19:36:27.107" v="903" actId="478"/>
          <ac:picMkLst>
            <pc:docMk/>
            <pc:sldMk cId="3699737112" sldId="266"/>
            <ac:picMk id="5" creationId="{DBA6AE96-0B1F-49AB-A734-B604D61B14C9}"/>
          </ac:picMkLst>
        </pc:picChg>
        <pc:picChg chg="add del mod">
          <ac:chgData name="Marlice de Souza Nobre" userId="48ffe1f8-03d6-4e3e-9256-765472acc6a9" providerId="ADAL" clId="{754580F3-1775-4E6C-9D4A-1EC1FF628F1C}" dt="2022-06-20T19:55:11.009" v="918" actId="478"/>
          <ac:picMkLst>
            <pc:docMk/>
            <pc:sldMk cId="3699737112" sldId="266"/>
            <ac:picMk id="6" creationId="{CEDD25CB-C20B-4190-B3B6-F1D41F2F694A}"/>
          </ac:picMkLst>
        </pc:picChg>
        <pc:picChg chg="del">
          <ac:chgData name="Marlice de Souza Nobre" userId="48ffe1f8-03d6-4e3e-9256-765472acc6a9" providerId="ADAL" clId="{754580F3-1775-4E6C-9D4A-1EC1FF628F1C}" dt="2022-06-20T19:36:26.500" v="902" actId="478"/>
          <ac:picMkLst>
            <pc:docMk/>
            <pc:sldMk cId="3699737112" sldId="266"/>
            <ac:picMk id="7" creationId="{286A92C5-4841-4363-99F9-15C31FE32462}"/>
          </ac:picMkLst>
        </pc:picChg>
        <pc:picChg chg="add mod">
          <ac:chgData name="Marlice de Souza Nobre" userId="48ffe1f8-03d6-4e3e-9256-765472acc6a9" providerId="ADAL" clId="{754580F3-1775-4E6C-9D4A-1EC1FF628F1C}" dt="2022-06-20T19:56:49.264" v="927" actId="1076"/>
          <ac:picMkLst>
            <pc:docMk/>
            <pc:sldMk cId="3699737112" sldId="266"/>
            <ac:picMk id="9" creationId="{1BC780E1-CD0D-402D-9565-CF58C1A91A6D}"/>
          </ac:picMkLst>
        </pc:picChg>
        <pc:picChg chg="del">
          <ac:chgData name="Marlice de Souza Nobre" userId="48ffe1f8-03d6-4e3e-9256-765472acc6a9" providerId="ADAL" clId="{754580F3-1775-4E6C-9D4A-1EC1FF628F1C}" dt="2022-06-20T19:36:28.625" v="904" actId="478"/>
          <ac:picMkLst>
            <pc:docMk/>
            <pc:sldMk cId="3699737112" sldId="266"/>
            <ac:picMk id="10" creationId="{BA49B15A-FF7A-4A12-9CCF-7C3923A000FC}"/>
          </ac:picMkLst>
        </pc:picChg>
        <pc:picChg chg="add mod">
          <ac:chgData name="Marlice de Souza Nobre" userId="48ffe1f8-03d6-4e3e-9256-765472acc6a9" providerId="ADAL" clId="{754580F3-1775-4E6C-9D4A-1EC1FF628F1C}" dt="2022-06-20T19:56:52.295" v="928" actId="1076"/>
          <ac:picMkLst>
            <pc:docMk/>
            <pc:sldMk cId="3699737112" sldId="266"/>
            <ac:picMk id="12" creationId="{FE8F712F-4780-4E7B-B4F5-2BFD6B12BC6D}"/>
          </ac:picMkLst>
        </pc:picChg>
      </pc:sldChg>
      <pc:sldChg chg="addSp delSp modSp add mod">
        <pc:chgData name="Marlice de Souza Nobre" userId="48ffe1f8-03d6-4e3e-9256-765472acc6a9" providerId="ADAL" clId="{754580F3-1775-4E6C-9D4A-1EC1FF628F1C}" dt="2022-06-21T12:07:16.554" v="1690" actId="20577"/>
        <pc:sldMkLst>
          <pc:docMk/>
          <pc:sldMk cId="3864017543" sldId="267"/>
        </pc:sldMkLst>
        <pc:spChg chg="mod">
          <ac:chgData name="Marlice de Souza Nobre" userId="48ffe1f8-03d6-4e3e-9256-765472acc6a9" providerId="ADAL" clId="{754580F3-1775-4E6C-9D4A-1EC1FF628F1C}" dt="2022-06-21T12:05:04.446" v="1677" actId="207"/>
          <ac:spMkLst>
            <pc:docMk/>
            <pc:sldMk cId="3864017543" sldId="267"/>
            <ac:spMk id="96" creationId="{00000000-0000-0000-0000-000000000000}"/>
          </ac:spMkLst>
        </pc:spChg>
        <pc:spChg chg="mod">
          <ac:chgData name="Marlice de Souza Nobre" userId="48ffe1f8-03d6-4e3e-9256-765472acc6a9" providerId="ADAL" clId="{754580F3-1775-4E6C-9D4A-1EC1FF628F1C}" dt="2022-06-21T00:22:26.519" v="1017" actId="1076"/>
          <ac:spMkLst>
            <pc:docMk/>
            <pc:sldMk cId="3864017543" sldId="267"/>
            <ac:spMk id="97" creationId="{00000000-0000-0000-0000-000000000000}"/>
          </ac:spMkLst>
        </pc:spChg>
        <pc:spChg chg="mod">
          <ac:chgData name="Marlice de Souza Nobre" userId="48ffe1f8-03d6-4e3e-9256-765472acc6a9" providerId="ADAL" clId="{754580F3-1775-4E6C-9D4A-1EC1FF628F1C}" dt="2022-06-21T12:07:16.554" v="1690" actId="20577"/>
          <ac:spMkLst>
            <pc:docMk/>
            <pc:sldMk cId="3864017543" sldId="267"/>
            <ac:spMk id="98" creationId="{00000000-0000-0000-0000-000000000000}"/>
          </ac:spMkLst>
        </pc:spChg>
        <pc:picChg chg="del">
          <ac:chgData name="Marlice de Souza Nobre" userId="48ffe1f8-03d6-4e3e-9256-765472acc6a9" providerId="ADAL" clId="{754580F3-1775-4E6C-9D4A-1EC1FF628F1C}" dt="2022-06-21T00:04:24.057" v="958" actId="478"/>
          <ac:picMkLst>
            <pc:docMk/>
            <pc:sldMk cId="3864017543" sldId="267"/>
            <ac:picMk id="3" creationId="{FA91B762-9EE5-456C-BC7E-A9ECB3A39A38}"/>
          </ac:picMkLst>
        </pc:picChg>
        <pc:picChg chg="add del mod">
          <ac:chgData name="Marlice de Souza Nobre" userId="48ffe1f8-03d6-4e3e-9256-765472acc6a9" providerId="ADAL" clId="{754580F3-1775-4E6C-9D4A-1EC1FF628F1C}" dt="2022-06-21T00:11:49.923" v="975" actId="478"/>
          <ac:picMkLst>
            <pc:docMk/>
            <pc:sldMk cId="3864017543" sldId="267"/>
            <ac:picMk id="4" creationId="{9C7770E9-7138-414C-93DD-65305C00A6C5}"/>
          </ac:picMkLst>
        </pc:picChg>
        <pc:picChg chg="add mod">
          <ac:chgData name="Marlice de Souza Nobre" userId="48ffe1f8-03d6-4e3e-9256-765472acc6a9" providerId="ADAL" clId="{754580F3-1775-4E6C-9D4A-1EC1FF628F1C}" dt="2022-06-21T12:05:36.646" v="1679" actId="1076"/>
          <ac:picMkLst>
            <pc:docMk/>
            <pc:sldMk cId="3864017543" sldId="267"/>
            <ac:picMk id="6" creationId="{0F9839A6-024C-483B-9D10-CA059E415B8C}"/>
          </ac:picMkLst>
        </pc:picChg>
        <pc:picChg chg="add mod">
          <ac:chgData name="Marlice de Souza Nobre" userId="48ffe1f8-03d6-4e3e-9256-765472acc6a9" providerId="ADAL" clId="{754580F3-1775-4E6C-9D4A-1EC1FF628F1C}" dt="2022-06-21T00:22:37.934" v="1019" actId="1076"/>
          <ac:picMkLst>
            <pc:docMk/>
            <pc:sldMk cId="3864017543" sldId="267"/>
            <ac:picMk id="8" creationId="{268E5DF6-8A3B-4B64-A002-86E9D675C11B}"/>
          </ac:picMkLst>
        </pc:picChg>
        <pc:picChg chg="del">
          <ac:chgData name="Marlice de Souza Nobre" userId="48ffe1f8-03d6-4e3e-9256-765472acc6a9" providerId="ADAL" clId="{754580F3-1775-4E6C-9D4A-1EC1FF628F1C}" dt="2022-06-21T00:05:23.854" v="961" actId="478"/>
          <ac:picMkLst>
            <pc:docMk/>
            <pc:sldMk cId="3864017543" sldId="267"/>
            <ac:picMk id="9" creationId="{1BC780E1-CD0D-402D-9565-CF58C1A91A6D}"/>
          </ac:picMkLst>
        </pc:picChg>
        <pc:picChg chg="add del mod">
          <ac:chgData name="Marlice de Souza Nobre" userId="48ffe1f8-03d6-4e3e-9256-765472acc6a9" providerId="ADAL" clId="{754580F3-1775-4E6C-9D4A-1EC1FF628F1C}" dt="2022-06-21T12:05:32.760" v="1678" actId="478"/>
          <ac:picMkLst>
            <pc:docMk/>
            <pc:sldMk cId="3864017543" sldId="267"/>
            <ac:picMk id="11" creationId="{7100DFBB-500D-4B7B-94AE-05917BB05663}"/>
          </ac:picMkLst>
        </pc:picChg>
        <pc:picChg chg="del">
          <ac:chgData name="Marlice de Souza Nobre" userId="48ffe1f8-03d6-4e3e-9256-765472acc6a9" providerId="ADAL" clId="{754580F3-1775-4E6C-9D4A-1EC1FF628F1C}" dt="2022-06-21T00:05:37.612" v="968" actId="478"/>
          <ac:picMkLst>
            <pc:docMk/>
            <pc:sldMk cId="3864017543" sldId="267"/>
            <ac:picMk id="12" creationId="{FE8F712F-4780-4E7B-B4F5-2BFD6B12BC6D}"/>
          </ac:picMkLst>
        </pc:picChg>
        <pc:picChg chg="add mod">
          <ac:chgData name="Marlice de Souza Nobre" userId="48ffe1f8-03d6-4e3e-9256-765472acc6a9" providerId="ADAL" clId="{754580F3-1775-4E6C-9D4A-1EC1FF628F1C}" dt="2022-06-21T00:22:41.063" v="1020" actId="1076"/>
          <ac:picMkLst>
            <pc:docMk/>
            <pc:sldMk cId="3864017543" sldId="267"/>
            <ac:picMk id="14" creationId="{1F87A0E4-B8BA-4103-B4B9-856E4B298D85}"/>
          </ac:picMkLst>
        </pc:picChg>
      </pc:sldChg>
      <pc:sldChg chg="addSp delSp modSp add mod">
        <pc:chgData name="Marlice de Souza Nobre" userId="48ffe1f8-03d6-4e3e-9256-765472acc6a9" providerId="ADAL" clId="{754580F3-1775-4E6C-9D4A-1EC1FF628F1C}" dt="2022-06-21T12:56:20.901" v="1914" actId="113"/>
        <pc:sldMkLst>
          <pc:docMk/>
          <pc:sldMk cId="2361514974" sldId="268"/>
        </pc:sldMkLst>
        <pc:spChg chg="mod">
          <ac:chgData name="Marlice de Souza Nobre" userId="48ffe1f8-03d6-4e3e-9256-765472acc6a9" providerId="ADAL" clId="{754580F3-1775-4E6C-9D4A-1EC1FF628F1C}" dt="2022-06-21T12:56:20.901" v="1914" actId="113"/>
          <ac:spMkLst>
            <pc:docMk/>
            <pc:sldMk cId="2361514974" sldId="268"/>
            <ac:spMk id="96" creationId="{00000000-0000-0000-0000-000000000000}"/>
          </ac:spMkLst>
        </pc:spChg>
        <pc:spChg chg="mod">
          <ac:chgData name="Marlice de Souza Nobre" userId="48ffe1f8-03d6-4e3e-9256-765472acc6a9" providerId="ADAL" clId="{754580F3-1775-4E6C-9D4A-1EC1FF628F1C}" dt="2022-06-21T12:26:08.343" v="1710" actId="1076"/>
          <ac:spMkLst>
            <pc:docMk/>
            <pc:sldMk cId="2361514974" sldId="268"/>
            <ac:spMk id="97" creationId="{00000000-0000-0000-0000-000000000000}"/>
          </ac:spMkLst>
        </pc:spChg>
        <pc:spChg chg="mod">
          <ac:chgData name="Marlice de Souza Nobre" userId="48ffe1f8-03d6-4e3e-9256-765472acc6a9" providerId="ADAL" clId="{754580F3-1775-4E6C-9D4A-1EC1FF628F1C}" dt="2022-06-21T12:07:26.534" v="1691" actId="1076"/>
          <ac:spMkLst>
            <pc:docMk/>
            <pc:sldMk cId="2361514974" sldId="268"/>
            <ac:spMk id="98" creationId="{00000000-0000-0000-0000-000000000000}"/>
          </ac:spMkLst>
        </pc:spChg>
        <pc:picChg chg="add del mod">
          <ac:chgData name="Marlice de Souza Nobre" userId="48ffe1f8-03d6-4e3e-9256-765472acc6a9" providerId="ADAL" clId="{754580F3-1775-4E6C-9D4A-1EC1FF628F1C}" dt="2022-06-21T11:47:11.385" v="1622" actId="478"/>
          <ac:picMkLst>
            <pc:docMk/>
            <pc:sldMk cId="2361514974" sldId="268"/>
            <ac:picMk id="3" creationId="{8EB1F030-5B3E-4AA6-B972-ACA3D2AE9EF7}"/>
          </ac:picMkLst>
        </pc:picChg>
        <pc:picChg chg="add mod">
          <ac:chgData name="Marlice de Souza Nobre" userId="48ffe1f8-03d6-4e3e-9256-765472acc6a9" providerId="ADAL" clId="{754580F3-1775-4E6C-9D4A-1EC1FF628F1C}" dt="2022-06-21T12:28:00.615" v="1786" actId="1076"/>
          <ac:picMkLst>
            <pc:docMk/>
            <pc:sldMk cId="2361514974" sldId="268"/>
            <ac:picMk id="4" creationId="{71A73D9B-C9AB-4F73-8856-0F8067554E17}"/>
          </ac:picMkLst>
        </pc:picChg>
        <pc:picChg chg="add del mod">
          <ac:chgData name="Marlice de Souza Nobre" userId="48ffe1f8-03d6-4e3e-9256-765472acc6a9" providerId="ADAL" clId="{754580F3-1775-4E6C-9D4A-1EC1FF628F1C}" dt="2022-06-21T11:47:12.099" v="1623" actId="478"/>
          <ac:picMkLst>
            <pc:docMk/>
            <pc:sldMk cId="2361514974" sldId="268"/>
            <ac:picMk id="5" creationId="{9CB6082D-A503-4CCF-B4D2-F5029AAE307C}"/>
          </ac:picMkLst>
        </pc:picChg>
        <pc:picChg chg="del">
          <ac:chgData name="Marlice de Souza Nobre" userId="48ffe1f8-03d6-4e3e-9256-765472acc6a9" providerId="ADAL" clId="{754580F3-1775-4E6C-9D4A-1EC1FF628F1C}" dt="2022-06-21T00:25:50.948" v="1062" actId="478"/>
          <ac:picMkLst>
            <pc:docMk/>
            <pc:sldMk cId="2361514974" sldId="268"/>
            <ac:picMk id="6" creationId="{0F9839A6-024C-483B-9D10-CA059E415B8C}"/>
          </ac:picMkLst>
        </pc:picChg>
        <pc:picChg chg="add del mod">
          <ac:chgData name="Marlice de Souza Nobre" userId="48ffe1f8-03d6-4e3e-9256-765472acc6a9" providerId="ADAL" clId="{754580F3-1775-4E6C-9D4A-1EC1FF628F1C}" dt="2022-06-21T11:54:53.402" v="1639" actId="478"/>
          <ac:picMkLst>
            <pc:docMk/>
            <pc:sldMk cId="2361514974" sldId="268"/>
            <ac:picMk id="7" creationId="{D12A4DEF-7DC1-40A1-B416-DFAF0E380647}"/>
          </ac:picMkLst>
        </pc:picChg>
        <pc:picChg chg="del">
          <ac:chgData name="Marlice de Souza Nobre" userId="48ffe1f8-03d6-4e3e-9256-765472acc6a9" providerId="ADAL" clId="{754580F3-1775-4E6C-9D4A-1EC1FF628F1C}" dt="2022-06-21T00:25:50.325" v="1061" actId="478"/>
          <ac:picMkLst>
            <pc:docMk/>
            <pc:sldMk cId="2361514974" sldId="268"/>
            <ac:picMk id="8" creationId="{268E5DF6-8A3B-4B64-A002-86E9D675C11B}"/>
          </ac:picMkLst>
        </pc:picChg>
        <pc:picChg chg="add mod">
          <ac:chgData name="Marlice de Souza Nobre" userId="48ffe1f8-03d6-4e3e-9256-765472acc6a9" providerId="ADAL" clId="{754580F3-1775-4E6C-9D4A-1EC1FF628F1C}" dt="2022-06-21T12:28:02.367" v="1787" actId="1076"/>
          <ac:picMkLst>
            <pc:docMk/>
            <pc:sldMk cId="2361514974" sldId="268"/>
            <ac:picMk id="9" creationId="{C61ADE46-E6F9-4CF4-8A19-020F25AA7FC0}"/>
          </ac:picMkLst>
        </pc:picChg>
        <pc:picChg chg="del">
          <ac:chgData name="Marlice de Souza Nobre" userId="48ffe1f8-03d6-4e3e-9256-765472acc6a9" providerId="ADAL" clId="{754580F3-1775-4E6C-9D4A-1EC1FF628F1C}" dt="2022-06-21T00:25:51.470" v="1063" actId="478"/>
          <ac:picMkLst>
            <pc:docMk/>
            <pc:sldMk cId="2361514974" sldId="268"/>
            <ac:picMk id="11" creationId="{7100DFBB-500D-4B7B-94AE-05917BB05663}"/>
          </ac:picMkLst>
        </pc:picChg>
        <pc:picChg chg="add mod">
          <ac:chgData name="Marlice de Souza Nobre" userId="48ffe1f8-03d6-4e3e-9256-765472acc6a9" providerId="ADAL" clId="{754580F3-1775-4E6C-9D4A-1EC1FF628F1C}" dt="2022-06-21T12:28:11.639" v="1791" actId="1076"/>
          <ac:picMkLst>
            <pc:docMk/>
            <pc:sldMk cId="2361514974" sldId="268"/>
            <ac:picMk id="11" creationId="{D46C0D24-E84B-4683-B8E3-66EBE2A2AC14}"/>
          </ac:picMkLst>
        </pc:picChg>
        <pc:picChg chg="add mod">
          <ac:chgData name="Marlice de Souza Nobre" userId="48ffe1f8-03d6-4e3e-9256-765472acc6a9" providerId="ADAL" clId="{754580F3-1775-4E6C-9D4A-1EC1FF628F1C}" dt="2022-06-21T12:28:05.583" v="1788" actId="1076"/>
          <ac:picMkLst>
            <pc:docMk/>
            <pc:sldMk cId="2361514974" sldId="268"/>
            <ac:picMk id="13" creationId="{05DD5271-1FAD-454E-92B7-7860A362FDAB}"/>
          </ac:picMkLst>
        </pc:picChg>
        <pc:picChg chg="del">
          <ac:chgData name="Marlice de Souza Nobre" userId="48ffe1f8-03d6-4e3e-9256-765472acc6a9" providerId="ADAL" clId="{754580F3-1775-4E6C-9D4A-1EC1FF628F1C}" dt="2022-06-21T00:25:52.038" v="1064" actId="478"/>
          <ac:picMkLst>
            <pc:docMk/>
            <pc:sldMk cId="2361514974" sldId="268"/>
            <ac:picMk id="14" creationId="{1F87A0E4-B8BA-4103-B4B9-856E4B298D85}"/>
          </ac:picMkLst>
        </pc:picChg>
        <pc:picChg chg="add mod">
          <ac:chgData name="Marlice de Souza Nobre" userId="48ffe1f8-03d6-4e3e-9256-765472acc6a9" providerId="ADAL" clId="{754580F3-1775-4E6C-9D4A-1EC1FF628F1C}" dt="2022-06-21T12:28:07.503" v="1789" actId="1076"/>
          <ac:picMkLst>
            <pc:docMk/>
            <pc:sldMk cId="2361514974" sldId="268"/>
            <ac:picMk id="15" creationId="{964D5C93-327D-4523-8524-AC140FA5589F}"/>
          </ac:picMkLst>
        </pc:picChg>
        <pc:picChg chg="add mod">
          <ac:chgData name="Marlice de Souza Nobre" userId="48ffe1f8-03d6-4e3e-9256-765472acc6a9" providerId="ADAL" clId="{754580F3-1775-4E6C-9D4A-1EC1FF628F1C}" dt="2022-06-21T12:28:10.031" v="1790" actId="1076"/>
          <ac:picMkLst>
            <pc:docMk/>
            <pc:sldMk cId="2361514974" sldId="268"/>
            <ac:picMk id="17" creationId="{15E84022-81C6-41B3-AD4F-32427A95EC91}"/>
          </ac:picMkLst>
        </pc:picChg>
      </pc:sldChg>
      <pc:sldChg chg="addSp delSp modSp add mod">
        <pc:chgData name="Marlice de Souza Nobre" userId="48ffe1f8-03d6-4e3e-9256-765472acc6a9" providerId="ADAL" clId="{754580F3-1775-4E6C-9D4A-1EC1FF628F1C}" dt="2022-06-21T12:56:29.304" v="1924" actId="20577"/>
        <pc:sldMkLst>
          <pc:docMk/>
          <pc:sldMk cId="1722505999" sldId="269"/>
        </pc:sldMkLst>
        <pc:spChg chg="mod">
          <ac:chgData name="Marlice de Souza Nobre" userId="48ffe1f8-03d6-4e3e-9256-765472acc6a9" providerId="ADAL" clId="{754580F3-1775-4E6C-9D4A-1EC1FF628F1C}" dt="2022-06-21T12:56:29.304" v="1924" actId="20577"/>
          <ac:spMkLst>
            <pc:docMk/>
            <pc:sldMk cId="1722505999" sldId="269"/>
            <ac:spMk id="96" creationId="{00000000-0000-0000-0000-000000000000}"/>
          </ac:spMkLst>
        </pc:spChg>
        <pc:spChg chg="mod">
          <ac:chgData name="Marlice de Souza Nobre" userId="48ffe1f8-03d6-4e3e-9256-765472acc6a9" providerId="ADAL" clId="{754580F3-1775-4E6C-9D4A-1EC1FF628F1C}" dt="2022-06-21T12:07:34.638" v="1692" actId="1076"/>
          <ac:spMkLst>
            <pc:docMk/>
            <pc:sldMk cId="1722505999" sldId="269"/>
            <ac:spMk id="98" creationId="{00000000-0000-0000-0000-000000000000}"/>
          </ac:spMkLst>
        </pc:spChg>
        <pc:picChg chg="del">
          <ac:chgData name="Marlice de Souza Nobre" userId="48ffe1f8-03d6-4e3e-9256-765472acc6a9" providerId="ADAL" clId="{754580F3-1775-4E6C-9D4A-1EC1FF628F1C}" dt="2022-06-21T00:31:37.036" v="1083" actId="478"/>
          <ac:picMkLst>
            <pc:docMk/>
            <pc:sldMk cId="1722505999" sldId="269"/>
            <ac:picMk id="3" creationId="{8EB1F030-5B3E-4AA6-B972-ACA3D2AE9EF7}"/>
          </ac:picMkLst>
        </pc:picChg>
        <pc:picChg chg="add mod">
          <ac:chgData name="Marlice de Souza Nobre" userId="48ffe1f8-03d6-4e3e-9256-765472acc6a9" providerId="ADAL" clId="{754580F3-1775-4E6C-9D4A-1EC1FF628F1C}" dt="2022-06-21T12:51:12.523" v="1821" actId="1076"/>
          <ac:picMkLst>
            <pc:docMk/>
            <pc:sldMk cId="1722505999" sldId="269"/>
            <ac:picMk id="4" creationId="{591CDA57-4581-4E57-8F7B-0EF61C969E81}"/>
          </ac:picMkLst>
        </pc:picChg>
        <pc:picChg chg="del">
          <ac:chgData name="Marlice de Souza Nobre" userId="48ffe1f8-03d6-4e3e-9256-765472acc6a9" providerId="ADAL" clId="{754580F3-1775-4E6C-9D4A-1EC1FF628F1C}" dt="2022-06-21T00:31:37.564" v="1084" actId="478"/>
          <ac:picMkLst>
            <pc:docMk/>
            <pc:sldMk cId="1722505999" sldId="269"/>
            <ac:picMk id="5" creationId="{9CB6082D-A503-4CCF-B4D2-F5029AAE307C}"/>
          </ac:picMkLst>
        </pc:picChg>
        <pc:picChg chg="add mod">
          <ac:chgData name="Marlice de Souza Nobre" userId="48ffe1f8-03d6-4e3e-9256-765472acc6a9" providerId="ADAL" clId="{754580F3-1775-4E6C-9D4A-1EC1FF628F1C}" dt="2022-06-21T12:51:16.292" v="1823" actId="1076"/>
          <ac:picMkLst>
            <pc:docMk/>
            <pc:sldMk cId="1722505999" sldId="269"/>
            <ac:picMk id="7" creationId="{5163DB60-1833-49C2-99ED-462157D6A4BE}"/>
          </ac:picMkLst>
        </pc:picChg>
        <pc:picChg chg="add mod">
          <ac:chgData name="Marlice de Souza Nobre" userId="48ffe1f8-03d6-4e3e-9256-765472acc6a9" providerId="ADAL" clId="{754580F3-1775-4E6C-9D4A-1EC1FF628F1C}" dt="2022-06-21T12:51:14.172" v="1822" actId="1076"/>
          <ac:picMkLst>
            <pc:docMk/>
            <pc:sldMk cId="1722505999" sldId="269"/>
            <ac:picMk id="9" creationId="{02B05708-750E-4DD2-90B2-19F6C538DB75}"/>
          </ac:picMkLst>
        </pc:picChg>
        <pc:picChg chg="add mod">
          <ac:chgData name="Marlice de Souza Nobre" userId="48ffe1f8-03d6-4e3e-9256-765472acc6a9" providerId="ADAL" clId="{754580F3-1775-4E6C-9D4A-1EC1FF628F1C}" dt="2022-06-21T12:51:18.113" v="1824" actId="1076"/>
          <ac:picMkLst>
            <pc:docMk/>
            <pc:sldMk cId="1722505999" sldId="269"/>
            <ac:picMk id="10" creationId="{28B51065-BD76-4D95-A402-876279A6DC5E}"/>
          </ac:picMkLst>
        </pc:picChg>
      </pc:sldChg>
      <pc:sldChg chg="addSp delSp modSp add mod">
        <pc:chgData name="Marlice de Souza Nobre" userId="48ffe1f8-03d6-4e3e-9256-765472acc6a9" providerId="ADAL" clId="{754580F3-1775-4E6C-9D4A-1EC1FF628F1C}" dt="2022-06-21T12:14:07.478" v="1695" actId="6549"/>
        <pc:sldMkLst>
          <pc:docMk/>
          <pc:sldMk cId="2134746066" sldId="270"/>
        </pc:sldMkLst>
        <pc:spChg chg="mod">
          <ac:chgData name="Marlice de Souza Nobre" userId="48ffe1f8-03d6-4e3e-9256-765472acc6a9" providerId="ADAL" clId="{754580F3-1775-4E6C-9D4A-1EC1FF628F1C}" dt="2022-06-21T12:14:07.478" v="1695" actId="6549"/>
          <ac:spMkLst>
            <pc:docMk/>
            <pc:sldMk cId="2134746066" sldId="270"/>
            <ac:spMk id="96" creationId="{00000000-0000-0000-0000-000000000000}"/>
          </ac:spMkLst>
        </pc:spChg>
        <pc:spChg chg="mod">
          <ac:chgData name="Marlice de Souza Nobre" userId="48ffe1f8-03d6-4e3e-9256-765472acc6a9" providerId="ADAL" clId="{754580F3-1775-4E6C-9D4A-1EC1FF628F1C}" dt="2022-06-21T12:07:40.502" v="1693" actId="1076"/>
          <ac:spMkLst>
            <pc:docMk/>
            <pc:sldMk cId="2134746066" sldId="270"/>
            <ac:spMk id="98" creationId="{00000000-0000-0000-0000-000000000000}"/>
          </ac:spMkLst>
        </pc:spChg>
        <pc:picChg chg="add mod">
          <ac:chgData name="Marlice de Souza Nobre" userId="48ffe1f8-03d6-4e3e-9256-765472acc6a9" providerId="ADAL" clId="{754580F3-1775-4E6C-9D4A-1EC1FF628F1C}" dt="2022-06-21T00:57:42.324" v="1523" actId="14100"/>
          <ac:picMkLst>
            <pc:docMk/>
            <pc:sldMk cId="2134746066" sldId="270"/>
            <ac:picMk id="3" creationId="{092C1F97-BA7F-4EE5-8D50-08DC6136FE40}"/>
          </ac:picMkLst>
        </pc:picChg>
        <pc:picChg chg="del">
          <ac:chgData name="Marlice de Souza Nobre" userId="48ffe1f8-03d6-4e3e-9256-765472acc6a9" providerId="ADAL" clId="{754580F3-1775-4E6C-9D4A-1EC1FF628F1C}" dt="2022-06-21T00:46:30.693" v="1349" actId="478"/>
          <ac:picMkLst>
            <pc:docMk/>
            <pc:sldMk cId="2134746066" sldId="270"/>
            <ac:picMk id="4" creationId="{591CDA57-4581-4E57-8F7B-0EF61C969E81}"/>
          </ac:picMkLst>
        </pc:picChg>
        <pc:picChg chg="add del mod">
          <ac:chgData name="Marlice de Souza Nobre" userId="48ffe1f8-03d6-4e3e-9256-765472acc6a9" providerId="ADAL" clId="{754580F3-1775-4E6C-9D4A-1EC1FF628F1C}" dt="2022-06-21T00:59:31.880" v="1540" actId="478"/>
          <ac:picMkLst>
            <pc:docMk/>
            <pc:sldMk cId="2134746066" sldId="270"/>
            <ac:picMk id="6" creationId="{7C7682CF-9B35-4D66-B276-743C8A03DFB0}"/>
          </ac:picMkLst>
        </pc:picChg>
        <pc:picChg chg="del">
          <ac:chgData name="Marlice de Souza Nobre" userId="48ffe1f8-03d6-4e3e-9256-765472acc6a9" providerId="ADAL" clId="{754580F3-1775-4E6C-9D4A-1EC1FF628F1C}" dt="2022-06-21T00:46:32.289" v="1351" actId="478"/>
          <ac:picMkLst>
            <pc:docMk/>
            <pc:sldMk cId="2134746066" sldId="270"/>
            <ac:picMk id="7" creationId="{5163DB60-1833-49C2-99ED-462157D6A4BE}"/>
          </ac:picMkLst>
        </pc:picChg>
        <pc:picChg chg="del">
          <ac:chgData name="Marlice de Souza Nobre" userId="48ffe1f8-03d6-4e3e-9256-765472acc6a9" providerId="ADAL" clId="{754580F3-1775-4E6C-9D4A-1EC1FF628F1C}" dt="2022-06-21T00:46:31.491" v="1350" actId="478"/>
          <ac:picMkLst>
            <pc:docMk/>
            <pc:sldMk cId="2134746066" sldId="270"/>
            <ac:picMk id="9" creationId="{02B05708-750E-4DD2-90B2-19F6C538DB75}"/>
          </ac:picMkLst>
        </pc:picChg>
        <pc:picChg chg="del">
          <ac:chgData name="Marlice de Souza Nobre" userId="48ffe1f8-03d6-4e3e-9256-765472acc6a9" providerId="ADAL" clId="{754580F3-1775-4E6C-9D4A-1EC1FF628F1C}" dt="2022-06-21T00:46:33.119" v="1352" actId="478"/>
          <ac:picMkLst>
            <pc:docMk/>
            <pc:sldMk cId="2134746066" sldId="270"/>
            <ac:picMk id="10" creationId="{28B51065-BD76-4D95-A402-876279A6DC5E}"/>
          </ac:picMkLst>
        </pc:picChg>
        <pc:picChg chg="add mod">
          <ac:chgData name="Marlice de Souza Nobre" userId="48ffe1f8-03d6-4e3e-9256-765472acc6a9" providerId="ADAL" clId="{754580F3-1775-4E6C-9D4A-1EC1FF628F1C}" dt="2022-06-21T01:01:40.739" v="1552" actId="1076"/>
          <ac:picMkLst>
            <pc:docMk/>
            <pc:sldMk cId="2134746066" sldId="270"/>
            <ac:picMk id="11" creationId="{7A322308-403D-4B57-AB33-387654F97CAC}"/>
          </ac:picMkLst>
        </pc:picChg>
        <pc:picChg chg="add mod">
          <ac:chgData name="Marlice de Souza Nobre" userId="48ffe1f8-03d6-4e3e-9256-765472acc6a9" providerId="ADAL" clId="{754580F3-1775-4E6C-9D4A-1EC1FF628F1C}" dt="2022-06-21T12:02:24.390" v="1660" actId="1076"/>
          <ac:picMkLst>
            <pc:docMk/>
            <pc:sldMk cId="2134746066" sldId="270"/>
            <ac:picMk id="13" creationId="{4CCAC83C-800B-4846-930A-F9178431E9F7}"/>
          </ac:picMkLst>
        </pc:picChg>
        <pc:picChg chg="add mod">
          <ac:chgData name="Marlice de Souza Nobre" userId="48ffe1f8-03d6-4e3e-9256-765472acc6a9" providerId="ADAL" clId="{754580F3-1775-4E6C-9D4A-1EC1FF628F1C}" dt="2022-06-21T12:02:22.783" v="1659" actId="1076"/>
          <ac:picMkLst>
            <pc:docMk/>
            <pc:sldMk cId="2134746066" sldId="270"/>
            <ac:picMk id="15" creationId="{0C9D9C78-C5CE-4229-AD83-B18EC4B9FA16}"/>
          </ac:picMkLst>
        </pc:picChg>
      </pc:sldChg>
      <pc:sldChg chg="add">
        <pc:chgData name="Marlice de Souza Nobre" userId="48ffe1f8-03d6-4e3e-9256-765472acc6a9" providerId="ADAL" clId="{754580F3-1775-4E6C-9D4A-1EC1FF628F1C}" dt="2022-06-21T12:30:18.487" v="1792" actId="2890"/>
        <pc:sldMkLst>
          <pc:docMk/>
          <pc:sldMk cId="538752532" sldId="2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8" name="Google Shape;8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7236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21200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43596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96449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68192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27076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13510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694687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69085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97840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2" name="Google Shape;10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282209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a:spLocks noGrp="1"/>
          </p:cNvSpPr>
          <p:nvPr>
            <p:ph type="pic" idx="2"/>
          </p:nvPr>
        </p:nvSpPr>
        <p:spPr>
          <a:xfrm>
            <a:off x="5183188" y="987425"/>
            <a:ext cx="6172200" cy="4873625"/>
          </a:xfrm>
          <a:prstGeom prst="rect">
            <a:avLst/>
          </a:prstGeom>
          <a:noFill/>
          <a:ln>
            <a:noFill/>
          </a:ln>
        </p:spPr>
      </p:sp>
      <p:sp>
        <p:nvSpPr>
          <p:cNvPr id="64" name="Google Shape;64;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7.pn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261152" y="1088771"/>
            <a:ext cx="7669695" cy="1157011"/>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Bebidas Não Alcoólicas</a:t>
            </a:r>
            <a:endParaRPr b="1" dirty="0">
              <a:latin typeface="Roboto" panose="02000000000000000000" pitchFamily="2" charset="0"/>
              <a:ea typeface="Roboto" panose="02000000000000000000" pitchFamily="2" charset="0"/>
              <a:cs typeface="Roboto" panose="02000000000000000000" pitchFamily="2" charset="0"/>
            </a:endParaRPr>
          </a:p>
        </p:txBody>
      </p:sp>
      <p:sp>
        <p:nvSpPr>
          <p:cNvPr id="85" name="Google Shape;85;p1"/>
          <p:cNvSpPr txBox="1"/>
          <p:nvPr/>
        </p:nvSpPr>
        <p:spPr>
          <a:xfrm>
            <a:off x="11125199" y="6488709"/>
            <a:ext cx="1258957"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1"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10/2024</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pic>
        <p:nvPicPr>
          <p:cNvPr id="8" name="Imagem 7">
            <a:extLst>
              <a:ext uri="{FF2B5EF4-FFF2-40B4-BE49-F238E27FC236}">
                <a16:creationId xmlns:a16="http://schemas.microsoft.com/office/drawing/2014/main" id="{33643227-3038-4414-B585-B4FF8D2C86D4}"/>
              </a:ext>
            </a:extLst>
          </p:cNvPr>
          <p:cNvPicPr>
            <a:picLocks noChangeAspect="1"/>
          </p:cNvPicPr>
          <p:nvPr/>
        </p:nvPicPr>
        <p:blipFill>
          <a:blip r:embed="rId3"/>
          <a:stretch>
            <a:fillRect/>
          </a:stretch>
        </p:blipFill>
        <p:spPr>
          <a:xfrm>
            <a:off x="478441" y="2881349"/>
            <a:ext cx="1660847" cy="3115030"/>
          </a:xfrm>
          <a:prstGeom prst="rect">
            <a:avLst/>
          </a:prstGeom>
        </p:spPr>
      </p:pic>
      <p:pic>
        <p:nvPicPr>
          <p:cNvPr id="7" name="Imagem 6">
            <a:extLst>
              <a:ext uri="{FF2B5EF4-FFF2-40B4-BE49-F238E27FC236}">
                <a16:creationId xmlns:a16="http://schemas.microsoft.com/office/drawing/2014/main" id="{DD9E9965-D2A8-4C33-8871-C0F3DFDBDBB9}"/>
              </a:ext>
            </a:extLst>
          </p:cNvPr>
          <p:cNvPicPr>
            <a:picLocks noChangeAspect="1"/>
          </p:cNvPicPr>
          <p:nvPr/>
        </p:nvPicPr>
        <p:blipFill>
          <a:blip r:embed="rId4"/>
          <a:stretch>
            <a:fillRect/>
          </a:stretch>
        </p:blipFill>
        <p:spPr>
          <a:xfrm>
            <a:off x="4534096" y="2881349"/>
            <a:ext cx="1800664" cy="3233544"/>
          </a:xfrm>
          <a:prstGeom prst="rect">
            <a:avLst/>
          </a:prstGeom>
        </p:spPr>
      </p:pic>
      <p:pic>
        <p:nvPicPr>
          <p:cNvPr id="10" name="Imagem 9">
            <a:extLst>
              <a:ext uri="{FF2B5EF4-FFF2-40B4-BE49-F238E27FC236}">
                <a16:creationId xmlns:a16="http://schemas.microsoft.com/office/drawing/2014/main" id="{BF4FE390-481A-4263-A49A-D79C2ACBB543}"/>
              </a:ext>
            </a:extLst>
          </p:cNvPr>
          <p:cNvPicPr>
            <a:picLocks noChangeAspect="1"/>
          </p:cNvPicPr>
          <p:nvPr/>
        </p:nvPicPr>
        <p:blipFill>
          <a:blip r:embed="rId5"/>
          <a:stretch>
            <a:fillRect/>
          </a:stretch>
        </p:blipFill>
        <p:spPr>
          <a:xfrm>
            <a:off x="2268120" y="2839309"/>
            <a:ext cx="2042024" cy="3233544"/>
          </a:xfrm>
          <a:prstGeom prst="rect">
            <a:avLst/>
          </a:prstGeom>
        </p:spPr>
      </p:pic>
      <p:pic>
        <p:nvPicPr>
          <p:cNvPr id="13" name="Imagem 12">
            <a:extLst>
              <a:ext uri="{FF2B5EF4-FFF2-40B4-BE49-F238E27FC236}">
                <a16:creationId xmlns:a16="http://schemas.microsoft.com/office/drawing/2014/main" id="{2C39583D-8723-43D3-98B5-1868D170E1ED}"/>
              </a:ext>
            </a:extLst>
          </p:cNvPr>
          <p:cNvPicPr>
            <a:picLocks noChangeAspect="1"/>
          </p:cNvPicPr>
          <p:nvPr/>
        </p:nvPicPr>
        <p:blipFill>
          <a:blip r:embed="rId6"/>
          <a:stretch>
            <a:fillRect/>
          </a:stretch>
        </p:blipFill>
        <p:spPr>
          <a:xfrm>
            <a:off x="6095999" y="2849175"/>
            <a:ext cx="1645658" cy="3223678"/>
          </a:xfrm>
          <a:prstGeom prst="rect">
            <a:avLst/>
          </a:prstGeom>
        </p:spPr>
      </p:pic>
      <p:pic>
        <p:nvPicPr>
          <p:cNvPr id="4" name="Imagem 3">
            <a:extLst>
              <a:ext uri="{FF2B5EF4-FFF2-40B4-BE49-F238E27FC236}">
                <a16:creationId xmlns:a16="http://schemas.microsoft.com/office/drawing/2014/main" id="{527980CD-C437-41ED-A540-6FAC6FB536E4}"/>
              </a:ext>
            </a:extLst>
          </p:cNvPr>
          <p:cNvPicPr>
            <a:picLocks noChangeAspect="1"/>
          </p:cNvPicPr>
          <p:nvPr/>
        </p:nvPicPr>
        <p:blipFill>
          <a:blip r:embed="rId7"/>
          <a:stretch>
            <a:fillRect/>
          </a:stretch>
        </p:blipFill>
        <p:spPr>
          <a:xfrm>
            <a:off x="10536702" y="2881350"/>
            <a:ext cx="1434140" cy="3106456"/>
          </a:xfrm>
          <a:prstGeom prst="rect">
            <a:avLst/>
          </a:prstGeom>
        </p:spPr>
      </p:pic>
      <p:pic>
        <p:nvPicPr>
          <p:cNvPr id="3" name="Imagem 2">
            <a:extLst>
              <a:ext uri="{FF2B5EF4-FFF2-40B4-BE49-F238E27FC236}">
                <a16:creationId xmlns:a16="http://schemas.microsoft.com/office/drawing/2014/main" id="{CFE7D88B-9804-417D-B60B-9893209721D2}"/>
              </a:ext>
            </a:extLst>
          </p:cNvPr>
          <p:cNvPicPr>
            <a:picLocks noChangeAspect="1"/>
          </p:cNvPicPr>
          <p:nvPr/>
        </p:nvPicPr>
        <p:blipFill>
          <a:blip r:embed="rId8"/>
          <a:stretch>
            <a:fillRect/>
          </a:stretch>
        </p:blipFill>
        <p:spPr>
          <a:xfrm>
            <a:off x="8120615" y="2830823"/>
            <a:ext cx="1844420" cy="33184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397564" y="667695"/>
            <a:ext cx="203592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1" name="Google Shape;91;p2"/>
          <p:cNvSpPr txBox="1"/>
          <p:nvPr/>
        </p:nvSpPr>
        <p:spPr>
          <a:xfrm>
            <a:off x="397564" y="1749460"/>
            <a:ext cx="9309144" cy="3139281"/>
          </a:xfrm>
          <a:prstGeom prst="rect">
            <a:avLst/>
          </a:prstGeom>
          <a:noFill/>
          <a:ln>
            <a:noFill/>
          </a:ln>
        </p:spPr>
        <p:txBody>
          <a:bodyPr spcFirstLastPara="1" wrap="square" lIns="91425" tIns="45700" rIns="91425" bIns="45700" anchor="t" anchorCtr="0">
            <a:spAutoFit/>
          </a:bodyPr>
          <a:lstStyle/>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Agua</a:t>
            </a: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Agua de Coco</a:t>
            </a: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Cerveja e Chopp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Alcoolico</a:t>
            </a:r>
            <a:endPar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endParaRP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Champagne e Espumante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Alcoolico</a:t>
            </a:r>
            <a:endPar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endParaRP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Combo e Kit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Alcoolico</a:t>
            </a:r>
            <a:endPar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endParaRP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Energetico</a:t>
            </a:r>
            <a:endPar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endParaRP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Isotonico</a:t>
            </a:r>
            <a:endPar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endParaRP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Nectar</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e Suco Pronto</a:t>
            </a: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Refrigerante</a:t>
            </a: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Suco em </a:t>
            </a:r>
            <a:r>
              <a:rPr lang="pt-BR" sz="18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Po</a:t>
            </a:r>
            <a:endPar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endParaRPr>
          </a:p>
          <a:p>
            <a:pPr marL="0" marR="0" indent="0" algn="l" rtl="0" eaLnBrk="1" fontAlgn="b" latinLnBrk="0" hangingPunct="1">
              <a:spcBef>
                <a:spcPts val="0"/>
              </a:spcBef>
              <a:spcAft>
                <a:spcPts val="0"/>
              </a:spcAft>
            </a:pP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18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18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18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Xarope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2"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dirty="0">
                <a:solidFill>
                  <a:srgbClr val="000000"/>
                </a:solidFill>
                <a:effectLst/>
                <a:latin typeface="Roboto" panose="02000000000000000000" pitchFamily="2" charset="0"/>
              </a:rPr>
              <a:t>Bebidas não alcoólicas </a:t>
            </a:r>
            <a:r>
              <a:rPr lang="pt-BR" sz="1800" b="0" i="0" dirty="0">
                <a:solidFill>
                  <a:srgbClr val="000000"/>
                </a:solidFill>
                <a:effectLst/>
                <a:latin typeface="Roboto" panose="02000000000000000000" pitchFamily="2" charset="0"/>
              </a:rPr>
              <a:t>são aquelas de natureza industrializada ou natural que em sua composição não há inserção de álcool. As mais comuns são os refrigerantes, sucos, água, isotônicos, entre outros.</a:t>
            </a:r>
            <a:endParaRPr lang="pt-BR" sz="1800" b="0" i="0" u="none" strike="noStrike" cap="none" dirty="0">
              <a:solidFill>
                <a:srgbClr val="202124"/>
              </a:solidFill>
              <a:latin typeface="Roboto"/>
              <a:ea typeface="Roboto"/>
              <a:cs typeface="Roboto"/>
              <a:sym typeface="Roboto"/>
            </a:endParaRPr>
          </a:p>
        </p:txBody>
      </p:sp>
      <p:sp>
        <p:nvSpPr>
          <p:cNvPr id="98" name="Google Shape;98;p4"/>
          <p:cNvSpPr txBox="1"/>
          <p:nvPr/>
        </p:nvSpPr>
        <p:spPr>
          <a:xfrm>
            <a:off x="4357480" y="387174"/>
            <a:ext cx="3895153" cy="487465"/>
          </a:xfrm>
          <a:prstGeom prst="rect">
            <a:avLst/>
          </a:prstGeom>
          <a:noFill/>
          <a:ln>
            <a:noFill/>
          </a:ln>
        </p:spPr>
        <p:txBody>
          <a:bodyPr spcFirstLastPara="1" wrap="square" lIns="91425" tIns="45700" rIns="91425" bIns="45700" anchor="t" anchorCtr="0">
            <a:spAutoFit/>
          </a:bodyPr>
          <a:lstStyle/>
          <a:p>
            <a:pPr marL="0" marR="0" lvl="0" indent="0" algn="just" rtl="0">
              <a:lnSpc>
                <a:spcPct val="107000"/>
              </a:lnSpc>
              <a:spcBef>
                <a:spcPts val="0"/>
              </a:spcBef>
              <a:spcAft>
                <a:spcPts val="0"/>
              </a:spcAft>
              <a:buClr>
                <a:srgbClr val="000000"/>
              </a:buClr>
              <a:buSzPts val="2400"/>
              <a:buFont typeface="Arial"/>
              <a:buNone/>
            </a:pPr>
            <a:r>
              <a:rPr lang="pt-BR" sz="2400" b="1" i="0" u="none" strike="noStrike" cap="none" dirty="0">
                <a:solidFill>
                  <a:srgbClr val="202124"/>
                </a:solidFill>
                <a:latin typeface="Roboto"/>
                <a:ea typeface="Roboto"/>
                <a:cs typeface="Roboto"/>
                <a:sym typeface="Roboto"/>
              </a:rPr>
              <a:t>Bebidas </a:t>
            </a:r>
            <a:r>
              <a:rPr lang="pt-BR" sz="2400" b="1" dirty="0">
                <a:solidFill>
                  <a:srgbClr val="202124"/>
                </a:solidFill>
                <a:latin typeface="Roboto"/>
                <a:ea typeface="Roboto"/>
                <a:cs typeface="Roboto"/>
                <a:sym typeface="Roboto"/>
              </a:rPr>
              <a:t>não</a:t>
            </a:r>
            <a:r>
              <a:rPr lang="pt-BR" sz="2400" b="1" i="0" u="none" strike="noStrike" cap="none" dirty="0">
                <a:solidFill>
                  <a:srgbClr val="202124"/>
                </a:solidFill>
                <a:latin typeface="Roboto"/>
                <a:ea typeface="Roboto"/>
                <a:cs typeface="Roboto"/>
                <a:sym typeface="Roboto"/>
              </a:rPr>
              <a:t> </a:t>
            </a:r>
            <a:r>
              <a:rPr lang="pt-BR" sz="2400" b="1" dirty="0">
                <a:solidFill>
                  <a:srgbClr val="202124"/>
                </a:solidFill>
                <a:latin typeface="Roboto"/>
                <a:ea typeface="Roboto"/>
                <a:cs typeface="Roboto"/>
                <a:sym typeface="Roboto"/>
              </a:rPr>
              <a:t>alcoólicas</a:t>
            </a:r>
            <a:endParaRPr sz="1400" b="1" i="0" u="none" strike="noStrike" cap="none" dirty="0">
              <a:solidFill>
                <a:srgbClr val="000000"/>
              </a:solidFill>
              <a:latin typeface="Arial"/>
              <a:ea typeface="Arial"/>
              <a:cs typeface="Arial"/>
              <a:sym typeface="Arial"/>
            </a:endParaRPr>
          </a:p>
        </p:txBody>
      </p:sp>
      <p:pic>
        <p:nvPicPr>
          <p:cNvPr id="5" name="Imagem 4">
            <a:extLst>
              <a:ext uri="{FF2B5EF4-FFF2-40B4-BE49-F238E27FC236}">
                <a16:creationId xmlns:a16="http://schemas.microsoft.com/office/drawing/2014/main" id="{CF93315F-9B74-482E-8119-ABE6E769EBAC}"/>
              </a:ext>
            </a:extLst>
          </p:cNvPr>
          <p:cNvPicPr>
            <a:picLocks noChangeAspect="1"/>
          </p:cNvPicPr>
          <p:nvPr/>
        </p:nvPicPr>
        <p:blipFill>
          <a:blip r:embed="rId3"/>
          <a:stretch>
            <a:fillRect/>
          </a:stretch>
        </p:blipFill>
        <p:spPr>
          <a:xfrm>
            <a:off x="6720093" y="3381271"/>
            <a:ext cx="1645658" cy="3250664"/>
          </a:xfrm>
          <a:prstGeom prst="rect">
            <a:avLst/>
          </a:prstGeom>
        </p:spPr>
      </p:pic>
      <p:pic>
        <p:nvPicPr>
          <p:cNvPr id="7" name="Imagem 6">
            <a:extLst>
              <a:ext uri="{FF2B5EF4-FFF2-40B4-BE49-F238E27FC236}">
                <a16:creationId xmlns:a16="http://schemas.microsoft.com/office/drawing/2014/main" id="{6F95F21A-7AB4-4F95-A0EF-918F790FD4B3}"/>
              </a:ext>
            </a:extLst>
          </p:cNvPr>
          <p:cNvPicPr>
            <a:picLocks noChangeAspect="1"/>
          </p:cNvPicPr>
          <p:nvPr/>
        </p:nvPicPr>
        <p:blipFill>
          <a:blip r:embed="rId4"/>
          <a:stretch>
            <a:fillRect/>
          </a:stretch>
        </p:blipFill>
        <p:spPr>
          <a:xfrm>
            <a:off x="78385" y="3178269"/>
            <a:ext cx="1733792" cy="3562847"/>
          </a:xfrm>
          <a:prstGeom prst="rect">
            <a:avLst/>
          </a:prstGeom>
        </p:spPr>
      </p:pic>
      <p:pic>
        <p:nvPicPr>
          <p:cNvPr id="11" name="Imagem 10">
            <a:extLst>
              <a:ext uri="{FF2B5EF4-FFF2-40B4-BE49-F238E27FC236}">
                <a16:creationId xmlns:a16="http://schemas.microsoft.com/office/drawing/2014/main" id="{D6BDE157-0564-499B-92A5-33A15830D976}"/>
              </a:ext>
            </a:extLst>
          </p:cNvPr>
          <p:cNvPicPr>
            <a:picLocks noChangeAspect="1"/>
          </p:cNvPicPr>
          <p:nvPr/>
        </p:nvPicPr>
        <p:blipFill>
          <a:blip r:embed="rId5"/>
          <a:stretch>
            <a:fillRect/>
          </a:stretch>
        </p:blipFill>
        <p:spPr>
          <a:xfrm>
            <a:off x="1755201" y="3274971"/>
            <a:ext cx="1673671" cy="3390844"/>
          </a:xfrm>
          <a:prstGeom prst="rect">
            <a:avLst/>
          </a:prstGeom>
        </p:spPr>
      </p:pic>
      <p:pic>
        <p:nvPicPr>
          <p:cNvPr id="13" name="Imagem 12">
            <a:extLst>
              <a:ext uri="{FF2B5EF4-FFF2-40B4-BE49-F238E27FC236}">
                <a16:creationId xmlns:a16="http://schemas.microsoft.com/office/drawing/2014/main" id="{2206DD1F-EA7A-4A7C-AC82-9B2C3D78A68D}"/>
              </a:ext>
            </a:extLst>
          </p:cNvPr>
          <p:cNvPicPr>
            <a:picLocks noChangeAspect="1"/>
          </p:cNvPicPr>
          <p:nvPr/>
        </p:nvPicPr>
        <p:blipFill>
          <a:blip r:embed="rId6"/>
          <a:stretch>
            <a:fillRect/>
          </a:stretch>
        </p:blipFill>
        <p:spPr>
          <a:xfrm>
            <a:off x="4992883" y="3324544"/>
            <a:ext cx="2190637" cy="3416572"/>
          </a:xfrm>
          <a:prstGeom prst="rect">
            <a:avLst/>
          </a:prstGeom>
        </p:spPr>
      </p:pic>
      <p:pic>
        <p:nvPicPr>
          <p:cNvPr id="18" name="Imagem 17">
            <a:extLst>
              <a:ext uri="{FF2B5EF4-FFF2-40B4-BE49-F238E27FC236}">
                <a16:creationId xmlns:a16="http://schemas.microsoft.com/office/drawing/2014/main" id="{778118DE-48DF-41A3-8E94-2488482FD816}"/>
              </a:ext>
            </a:extLst>
          </p:cNvPr>
          <p:cNvPicPr>
            <a:picLocks noChangeAspect="1"/>
          </p:cNvPicPr>
          <p:nvPr/>
        </p:nvPicPr>
        <p:blipFill>
          <a:blip r:embed="rId7"/>
          <a:stretch>
            <a:fillRect/>
          </a:stretch>
        </p:blipFill>
        <p:spPr>
          <a:xfrm>
            <a:off x="3267597" y="3320042"/>
            <a:ext cx="1888485" cy="3311893"/>
          </a:xfrm>
          <a:prstGeom prst="rect">
            <a:avLst/>
          </a:prstGeom>
        </p:spPr>
      </p:pic>
      <p:pic>
        <p:nvPicPr>
          <p:cNvPr id="12" name="Imagem 11">
            <a:extLst>
              <a:ext uri="{FF2B5EF4-FFF2-40B4-BE49-F238E27FC236}">
                <a16:creationId xmlns:a16="http://schemas.microsoft.com/office/drawing/2014/main" id="{AF242DC6-D2EE-4C81-80EE-872D24A7702F}"/>
              </a:ext>
            </a:extLst>
          </p:cNvPr>
          <p:cNvPicPr>
            <a:picLocks noChangeAspect="1"/>
          </p:cNvPicPr>
          <p:nvPr/>
        </p:nvPicPr>
        <p:blipFill>
          <a:blip r:embed="rId8"/>
          <a:stretch>
            <a:fillRect/>
          </a:stretch>
        </p:blipFill>
        <p:spPr>
          <a:xfrm>
            <a:off x="10516289" y="3385246"/>
            <a:ext cx="1545289" cy="3246689"/>
          </a:xfrm>
          <a:prstGeom prst="rect">
            <a:avLst/>
          </a:prstGeom>
        </p:spPr>
      </p:pic>
      <p:pic>
        <p:nvPicPr>
          <p:cNvPr id="15" name="Imagem 14">
            <a:extLst>
              <a:ext uri="{FF2B5EF4-FFF2-40B4-BE49-F238E27FC236}">
                <a16:creationId xmlns:a16="http://schemas.microsoft.com/office/drawing/2014/main" id="{4BA6953E-B8CA-4049-ACBF-91DF4CA04DA9}"/>
              </a:ext>
            </a:extLst>
          </p:cNvPr>
          <p:cNvPicPr>
            <a:picLocks noChangeAspect="1"/>
          </p:cNvPicPr>
          <p:nvPr/>
        </p:nvPicPr>
        <p:blipFill>
          <a:blip r:embed="rId9"/>
          <a:stretch>
            <a:fillRect/>
          </a:stretch>
        </p:blipFill>
        <p:spPr>
          <a:xfrm>
            <a:off x="8467790" y="3347392"/>
            <a:ext cx="1844420" cy="331842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dirty="0">
                <a:solidFill>
                  <a:srgbClr val="212529"/>
                </a:solidFill>
                <a:effectLst/>
                <a:latin typeface="Roboto" panose="02000000000000000000" pitchFamily="2" charset="0"/>
                <a:ea typeface="Roboto" panose="02000000000000000000" pitchFamily="2" charset="0"/>
              </a:rPr>
              <a:t>A </a:t>
            </a:r>
            <a:r>
              <a:rPr lang="pt-BR" sz="1800" b="1" i="0" dirty="0">
                <a:solidFill>
                  <a:srgbClr val="212529"/>
                </a:solidFill>
                <a:effectLst/>
                <a:latin typeface="Roboto" panose="02000000000000000000" pitchFamily="2" charset="0"/>
                <a:ea typeface="Roboto" panose="02000000000000000000" pitchFamily="2" charset="0"/>
              </a:rPr>
              <a:t>água </a:t>
            </a:r>
            <a:r>
              <a:rPr lang="pt-BR" sz="1800" b="0" i="0" dirty="0">
                <a:solidFill>
                  <a:srgbClr val="212529"/>
                </a:solidFill>
                <a:effectLst/>
                <a:latin typeface="Roboto" panose="02000000000000000000" pitchFamily="2" charset="0"/>
                <a:ea typeface="Roboto" panose="02000000000000000000" pitchFamily="2" charset="0"/>
              </a:rPr>
              <a:t>é um recurso natural abundante essencial para a existência de vida na Terra. O planeta Terra é constituído por uma extensa massa de água, correspondendo ao que conhecemos como hidrosfera.</a:t>
            </a:r>
            <a:r>
              <a:rPr lang="pt-BR" sz="1800" b="0" i="0" dirty="0">
                <a:solidFill>
                  <a:srgbClr val="4D5156"/>
                </a:solidFill>
                <a:effectLst/>
                <a:latin typeface="Roboto" panose="02000000000000000000" pitchFamily="2" charset="0"/>
                <a:ea typeface="Roboto" panose="02000000000000000000" pitchFamily="2" charset="0"/>
              </a:rPr>
              <a:t> </a:t>
            </a:r>
            <a:r>
              <a:rPr lang="pt-BR" sz="1800" dirty="0">
                <a:solidFill>
                  <a:schemeClr val="tx1"/>
                </a:solidFill>
                <a:latin typeface="Roboto" panose="02000000000000000000" pitchFamily="2" charset="0"/>
                <a:ea typeface="Roboto" panose="02000000000000000000" pitchFamily="2" charset="0"/>
              </a:rPr>
              <a:t>É</a:t>
            </a:r>
            <a:r>
              <a:rPr lang="pt-BR" sz="1800" b="0" i="0" dirty="0">
                <a:solidFill>
                  <a:schemeClr val="tx1"/>
                </a:solidFill>
                <a:effectLst/>
                <a:latin typeface="Roboto" panose="02000000000000000000" pitchFamily="2" charset="0"/>
                <a:ea typeface="Roboto" panose="02000000000000000000" pitchFamily="2" charset="0"/>
              </a:rPr>
              <a:t> uma substância química cujas moléculas são formadas por dois átomos de hidrogênio e um de oxigênio.</a:t>
            </a:r>
            <a:endParaRPr lang="pt-BR" sz="1800" b="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2164627" y="718409"/>
            <a:ext cx="7259820"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Agua</a:t>
            </a:r>
          </a:p>
        </p:txBody>
      </p:sp>
      <p:pic>
        <p:nvPicPr>
          <p:cNvPr id="7" name="Imagem 6">
            <a:extLst>
              <a:ext uri="{FF2B5EF4-FFF2-40B4-BE49-F238E27FC236}">
                <a16:creationId xmlns:a16="http://schemas.microsoft.com/office/drawing/2014/main" id="{6F95F21A-7AB4-4F95-A0EF-918F790FD4B3}"/>
              </a:ext>
            </a:extLst>
          </p:cNvPr>
          <p:cNvPicPr>
            <a:picLocks noChangeAspect="1"/>
          </p:cNvPicPr>
          <p:nvPr/>
        </p:nvPicPr>
        <p:blipFill>
          <a:blip r:embed="rId3"/>
          <a:stretch>
            <a:fillRect/>
          </a:stretch>
        </p:blipFill>
        <p:spPr>
          <a:xfrm>
            <a:off x="5092506" y="3666771"/>
            <a:ext cx="1404062" cy="2926783"/>
          </a:xfrm>
          <a:prstGeom prst="rect">
            <a:avLst/>
          </a:prstGeom>
        </p:spPr>
      </p:pic>
      <p:pic>
        <p:nvPicPr>
          <p:cNvPr id="3" name="Imagem 2">
            <a:extLst>
              <a:ext uri="{FF2B5EF4-FFF2-40B4-BE49-F238E27FC236}">
                <a16:creationId xmlns:a16="http://schemas.microsoft.com/office/drawing/2014/main" id="{866CB8A6-25BC-4B56-BDB2-51D905A6D155}"/>
              </a:ext>
            </a:extLst>
          </p:cNvPr>
          <p:cNvPicPr>
            <a:picLocks noChangeAspect="1"/>
          </p:cNvPicPr>
          <p:nvPr/>
        </p:nvPicPr>
        <p:blipFill>
          <a:blip r:embed="rId4"/>
          <a:stretch>
            <a:fillRect/>
          </a:stretch>
        </p:blipFill>
        <p:spPr>
          <a:xfrm>
            <a:off x="735402" y="3666771"/>
            <a:ext cx="3684173" cy="2849615"/>
          </a:xfrm>
          <a:prstGeom prst="rect">
            <a:avLst/>
          </a:prstGeom>
        </p:spPr>
      </p:pic>
      <p:pic>
        <p:nvPicPr>
          <p:cNvPr id="6" name="Imagem 5">
            <a:extLst>
              <a:ext uri="{FF2B5EF4-FFF2-40B4-BE49-F238E27FC236}">
                <a16:creationId xmlns:a16="http://schemas.microsoft.com/office/drawing/2014/main" id="{CDECE7D0-37A0-474E-A336-BD36E517222B}"/>
              </a:ext>
            </a:extLst>
          </p:cNvPr>
          <p:cNvPicPr>
            <a:picLocks noChangeAspect="1"/>
          </p:cNvPicPr>
          <p:nvPr/>
        </p:nvPicPr>
        <p:blipFill>
          <a:blip r:embed="rId5"/>
          <a:stretch>
            <a:fillRect/>
          </a:stretch>
        </p:blipFill>
        <p:spPr>
          <a:xfrm>
            <a:off x="7533514" y="3666771"/>
            <a:ext cx="3923081" cy="2849615"/>
          </a:xfrm>
          <a:prstGeom prst="rect">
            <a:avLst/>
          </a:prstGeom>
        </p:spPr>
      </p:pic>
    </p:spTree>
    <p:extLst>
      <p:ext uri="{BB962C8B-B14F-4D97-AF65-F5344CB8AC3E}">
        <p14:creationId xmlns:p14="http://schemas.microsoft.com/office/powerpoint/2010/main" val="2282360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spcBef>
                <a:spcPts val="0"/>
              </a:spcBef>
              <a:spcAft>
                <a:spcPts val="0"/>
              </a:spcAft>
              <a:buClr>
                <a:srgbClr val="000000"/>
              </a:buClr>
              <a:buSzPts val="1800"/>
              <a:buFont typeface="Arial"/>
              <a:buNone/>
            </a:pPr>
            <a:r>
              <a:rPr lang="pt-BR" sz="1800" b="1" i="0" dirty="0">
                <a:solidFill>
                  <a:schemeClr val="tx1"/>
                </a:solidFill>
                <a:effectLst/>
                <a:latin typeface="Roboto" panose="02000000000000000000" pitchFamily="2" charset="0"/>
                <a:ea typeface="Roboto" panose="02000000000000000000" pitchFamily="2" charset="0"/>
              </a:rPr>
              <a:t>Água de coco </a:t>
            </a:r>
            <a:r>
              <a:rPr lang="pt-BR" sz="1800" b="0" i="0" dirty="0">
                <a:solidFill>
                  <a:schemeClr val="tx1"/>
                </a:solidFill>
                <a:effectLst/>
                <a:latin typeface="Roboto" panose="02000000000000000000" pitchFamily="2" charset="0"/>
                <a:ea typeface="Roboto" panose="02000000000000000000" pitchFamily="2" charset="0"/>
              </a:rPr>
              <a:t>é o suco natural contido no interior do coco, o fruto do coqueiro. </a:t>
            </a:r>
            <a:r>
              <a:rPr lang="pt-BR" sz="1800" dirty="0">
                <a:solidFill>
                  <a:schemeClr val="tx1"/>
                </a:solidFill>
                <a:latin typeface="Roboto" panose="02000000000000000000" pitchFamily="2" charset="0"/>
                <a:ea typeface="Roboto" panose="02000000000000000000" pitchFamily="2" charset="0"/>
              </a:rPr>
              <a:t>R</a:t>
            </a:r>
            <a:r>
              <a:rPr lang="pt-BR" sz="1800" b="0" i="0" dirty="0">
                <a:solidFill>
                  <a:schemeClr val="tx1"/>
                </a:solidFill>
                <a:effectLst/>
                <a:latin typeface="Roboto" panose="02000000000000000000" pitchFamily="2" charset="0"/>
                <a:ea typeface="Roboto" panose="02000000000000000000" pitchFamily="2" charset="0"/>
              </a:rPr>
              <a:t>ico em potássio, com poucas calorias e muitos nutrientes, livre de gordura e com alto poder reidratante. Ajuda no bom funcionamento do intestino e no metabolismo alimentar, é uma bebida diurética. Tem gosto adocicado e muito refrescante.</a:t>
            </a:r>
            <a:endParaRPr lang="pt-BR" sz="1800" b="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1034240" y="748999"/>
            <a:ext cx="10123516" cy="461624"/>
          </a:xfrm>
          <a:prstGeom prst="rect">
            <a:avLst/>
          </a:prstGeom>
          <a:noFill/>
          <a:ln>
            <a:noFill/>
          </a:ln>
        </p:spPr>
        <p:txBody>
          <a:bodyPr spcFirstLastPara="1" wrap="square" lIns="91425" tIns="45700" rIns="91425" bIns="45700" anchor="t" anchorCtr="0">
            <a:spAutoFit/>
          </a:bodyPr>
          <a:lstStyle/>
          <a:p>
            <a:pPr algn="ctr" fontAlgn="b"/>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Agua de Coco</a:t>
            </a:r>
            <a:endParaRPr lang="pt-BR" sz="2400" b="0" i="0" u="none" strike="noStrike" dirty="0">
              <a:effectLst/>
              <a:latin typeface="Roboto" panose="02000000000000000000" pitchFamily="2" charset="0"/>
              <a:ea typeface="Roboto" panose="02000000000000000000" pitchFamily="2" charset="0"/>
            </a:endParaRPr>
          </a:p>
        </p:txBody>
      </p:sp>
      <p:pic>
        <p:nvPicPr>
          <p:cNvPr id="9" name="Imagem 8">
            <a:extLst>
              <a:ext uri="{FF2B5EF4-FFF2-40B4-BE49-F238E27FC236}">
                <a16:creationId xmlns:a16="http://schemas.microsoft.com/office/drawing/2014/main" id="{0B12B6D0-7553-41E5-BB9E-B189A6B4D274}"/>
              </a:ext>
            </a:extLst>
          </p:cNvPr>
          <p:cNvPicPr>
            <a:picLocks noChangeAspect="1"/>
          </p:cNvPicPr>
          <p:nvPr/>
        </p:nvPicPr>
        <p:blipFill>
          <a:blip r:embed="rId3"/>
          <a:stretch>
            <a:fillRect/>
          </a:stretch>
        </p:blipFill>
        <p:spPr>
          <a:xfrm>
            <a:off x="1227079" y="3127232"/>
            <a:ext cx="1673671" cy="3390844"/>
          </a:xfrm>
          <a:prstGeom prst="rect">
            <a:avLst/>
          </a:prstGeom>
        </p:spPr>
      </p:pic>
      <p:pic>
        <p:nvPicPr>
          <p:cNvPr id="12" name="Imagem 11">
            <a:extLst>
              <a:ext uri="{FF2B5EF4-FFF2-40B4-BE49-F238E27FC236}">
                <a16:creationId xmlns:a16="http://schemas.microsoft.com/office/drawing/2014/main" id="{FBA3F190-973D-4726-BBEB-0B38A8C09E6A}"/>
              </a:ext>
            </a:extLst>
          </p:cNvPr>
          <p:cNvPicPr>
            <a:picLocks noChangeAspect="1"/>
          </p:cNvPicPr>
          <p:nvPr/>
        </p:nvPicPr>
        <p:blipFill>
          <a:blip r:embed="rId4"/>
          <a:stretch>
            <a:fillRect/>
          </a:stretch>
        </p:blipFill>
        <p:spPr>
          <a:xfrm>
            <a:off x="8539090" y="3578278"/>
            <a:ext cx="2297206" cy="2725376"/>
          </a:xfrm>
          <a:prstGeom prst="rect">
            <a:avLst/>
          </a:prstGeom>
        </p:spPr>
      </p:pic>
      <p:pic>
        <p:nvPicPr>
          <p:cNvPr id="16" name="Imagem 15">
            <a:extLst>
              <a:ext uri="{FF2B5EF4-FFF2-40B4-BE49-F238E27FC236}">
                <a16:creationId xmlns:a16="http://schemas.microsoft.com/office/drawing/2014/main" id="{3B3887FD-C8B8-4829-991F-2A40C6CB568C}"/>
              </a:ext>
            </a:extLst>
          </p:cNvPr>
          <p:cNvPicPr>
            <a:picLocks noChangeAspect="1"/>
          </p:cNvPicPr>
          <p:nvPr/>
        </p:nvPicPr>
        <p:blipFill>
          <a:blip r:embed="rId5"/>
          <a:stretch>
            <a:fillRect/>
          </a:stretch>
        </p:blipFill>
        <p:spPr>
          <a:xfrm>
            <a:off x="4666381" y="3397701"/>
            <a:ext cx="2297205" cy="3256317"/>
          </a:xfrm>
          <a:prstGeom prst="rect">
            <a:avLst/>
          </a:prstGeom>
        </p:spPr>
      </p:pic>
    </p:spTree>
    <p:extLst>
      <p:ext uri="{BB962C8B-B14F-4D97-AF65-F5344CB8AC3E}">
        <p14:creationId xmlns:p14="http://schemas.microsoft.com/office/powerpoint/2010/main" val="2950600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dirty="0">
                <a:solidFill>
                  <a:srgbClr val="202124"/>
                </a:solidFill>
                <a:effectLst/>
                <a:latin typeface="Roboto" panose="02000000000000000000" pitchFamily="2" charset="0"/>
                <a:ea typeface="Roboto" panose="02000000000000000000" pitchFamily="2" charset="0"/>
              </a:rPr>
              <a:t>A </a:t>
            </a:r>
            <a:r>
              <a:rPr lang="pt-BR" sz="1800" b="1" i="0" dirty="0">
                <a:solidFill>
                  <a:srgbClr val="202124"/>
                </a:solidFill>
                <a:effectLst/>
                <a:latin typeface="Roboto" panose="02000000000000000000" pitchFamily="2" charset="0"/>
                <a:ea typeface="Roboto" panose="02000000000000000000" pitchFamily="2" charset="0"/>
              </a:rPr>
              <a:t>cerveja e chopp </a:t>
            </a:r>
            <a:r>
              <a:rPr lang="pt-BR" sz="1800" b="1" dirty="0">
                <a:solidFill>
                  <a:srgbClr val="202124"/>
                </a:solidFill>
                <a:latin typeface="Roboto" panose="02000000000000000000" pitchFamily="2" charset="0"/>
                <a:ea typeface="Roboto" panose="02000000000000000000" pitchFamily="2" charset="0"/>
              </a:rPr>
              <a:t>não alcóolico </a:t>
            </a:r>
            <a:r>
              <a:rPr lang="pt-BR" sz="1800" b="0" i="0" dirty="0">
                <a:solidFill>
                  <a:srgbClr val="202124"/>
                </a:solidFill>
                <a:effectLst/>
                <a:latin typeface="Roboto" panose="02000000000000000000" pitchFamily="2" charset="0"/>
                <a:ea typeface="Roboto" panose="02000000000000000000" pitchFamily="2" charset="0"/>
              </a:rPr>
              <a:t>são compostos dos mesmos ingredientes das </a:t>
            </a:r>
            <a:r>
              <a:rPr lang="pt-BR" sz="1800" i="0" dirty="0">
                <a:solidFill>
                  <a:srgbClr val="202124"/>
                </a:solidFill>
                <a:effectLst/>
                <a:latin typeface="Roboto" panose="02000000000000000000" pitchFamily="2" charset="0"/>
                <a:ea typeface="Roboto" panose="02000000000000000000" pitchFamily="2" charset="0"/>
              </a:rPr>
              <a:t>cervejas/chopps </a:t>
            </a:r>
            <a:r>
              <a:rPr lang="pt-BR" sz="1800" b="0" i="0" dirty="0">
                <a:solidFill>
                  <a:srgbClr val="202124"/>
                </a:solidFill>
                <a:effectLst/>
                <a:latin typeface="Roboto" panose="02000000000000000000" pitchFamily="2" charset="0"/>
                <a:ea typeface="Roboto" panose="02000000000000000000" pitchFamily="2" charset="0"/>
              </a:rPr>
              <a:t>comuns, sendo basicamente uma combinação de água, malte, cereais não maltados e lúpulo, a única diferença é que ao longo do processo de fabricação a fração de </a:t>
            </a:r>
            <a:r>
              <a:rPr lang="pt-BR" sz="1800" i="0" dirty="0">
                <a:solidFill>
                  <a:srgbClr val="202124"/>
                </a:solidFill>
                <a:effectLst/>
                <a:latin typeface="Roboto" panose="02000000000000000000" pitchFamily="2" charset="0"/>
                <a:ea typeface="Roboto" panose="02000000000000000000" pitchFamily="2" charset="0"/>
              </a:rPr>
              <a:t>álcool </a:t>
            </a:r>
            <a:r>
              <a:rPr lang="pt-BR" sz="1800" b="0" i="0" dirty="0">
                <a:solidFill>
                  <a:srgbClr val="202124"/>
                </a:solidFill>
                <a:effectLst/>
                <a:latin typeface="Roboto" panose="02000000000000000000" pitchFamily="2" charset="0"/>
                <a:ea typeface="Roboto" panose="02000000000000000000" pitchFamily="2" charset="0"/>
              </a:rPr>
              <a:t>existente é eliminada da bebida.</a:t>
            </a:r>
            <a:endParaRPr lang="pt-BR" sz="1800" b="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618417" y="771016"/>
            <a:ext cx="10955162"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Cerveja e Chopp </a:t>
            </a:r>
            <a:r>
              <a:rPr lang="pt-BR" sz="24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Alcoolico</a:t>
            </a:r>
            <a:endParaRPr lang="pt-BR" sz="2400" b="0" i="0" u="none" strike="noStrike" dirty="0">
              <a:effectLst/>
              <a:latin typeface="Roboto" panose="02000000000000000000" pitchFamily="2" charset="0"/>
              <a:ea typeface="Roboto" panose="02000000000000000000" pitchFamily="2" charset="0"/>
            </a:endParaRPr>
          </a:p>
        </p:txBody>
      </p:sp>
      <p:pic>
        <p:nvPicPr>
          <p:cNvPr id="3" name="Imagem 2">
            <a:extLst>
              <a:ext uri="{FF2B5EF4-FFF2-40B4-BE49-F238E27FC236}">
                <a16:creationId xmlns:a16="http://schemas.microsoft.com/office/drawing/2014/main" id="{1B41ECD9-225B-415A-8548-747B423476EA}"/>
              </a:ext>
            </a:extLst>
          </p:cNvPr>
          <p:cNvPicPr>
            <a:picLocks noChangeAspect="1"/>
          </p:cNvPicPr>
          <p:nvPr/>
        </p:nvPicPr>
        <p:blipFill>
          <a:blip r:embed="rId3"/>
          <a:stretch>
            <a:fillRect/>
          </a:stretch>
        </p:blipFill>
        <p:spPr>
          <a:xfrm>
            <a:off x="5199897" y="3098897"/>
            <a:ext cx="2026172" cy="3463326"/>
          </a:xfrm>
          <a:prstGeom prst="rect">
            <a:avLst/>
          </a:prstGeom>
        </p:spPr>
      </p:pic>
      <p:pic>
        <p:nvPicPr>
          <p:cNvPr id="10" name="Imagem 9">
            <a:extLst>
              <a:ext uri="{FF2B5EF4-FFF2-40B4-BE49-F238E27FC236}">
                <a16:creationId xmlns:a16="http://schemas.microsoft.com/office/drawing/2014/main" id="{EE82E39F-88B9-4783-8F8E-2D55851042C4}"/>
              </a:ext>
            </a:extLst>
          </p:cNvPr>
          <p:cNvPicPr>
            <a:picLocks noChangeAspect="1"/>
          </p:cNvPicPr>
          <p:nvPr/>
        </p:nvPicPr>
        <p:blipFill>
          <a:blip r:embed="rId4"/>
          <a:stretch>
            <a:fillRect/>
          </a:stretch>
        </p:blipFill>
        <p:spPr>
          <a:xfrm>
            <a:off x="1275598" y="3206183"/>
            <a:ext cx="1888485" cy="3311893"/>
          </a:xfrm>
          <a:prstGeom prst="rect">
            <a:avLst/>
          </a:prstGeom>
        </p:spPr>
      </p:pic>
      <p:pic>
        <p:nvPicPr>
          <p:cNvPr id="5" name="Imagem 4">
            <a:extLst>
              <a:ext uri="{FF2B5EF4-FFF2-40B4-BE49-F238E27FC236}">
                <a16:creationId xmlns:a16="http://schemas.microsoft.com/office/drawing/2014/main" id="{BCCFE2F8-35F7-4B52-AB07-DA5D9BA93AC9}"/>
              </a:ext>
            </a:extLst>
          </p:cNvPr>
          <p:cNvPicPr>
            <a:picLocks noChangeAspect="1"/>
          </p:cNvPicPr>
          <p:nvPr/>
        </p:nvPicPr>
        <p:blipFill>
          <a:blip r:embed="rId5"/>
          <a:stretch>
            <a:fillRect/>
          </a:stretch>
        </p:blipFill>
        <p:spPr>
          <a:xfrm>
            <a:off x="9383053" y="3309391"/>
            <a:ext cx="1663714" cy="3208685"/>
          </a:xfrm>
          <a:prstGeom prst="rect">
            <a:avLst/>
          </a:prstGeom>
        </p:spPr>
      </p:pic>
    </p:spTree>
    <p:extLst>
      <p:ext uri="{BB962C8B-B14F-4D97-AF65-F5344CB8AC3E}">
        <p14:creationId xmlns:p14="http://schemas.microsoft.com/office/powerpoint/2010/main" val="55996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8" name="Google Shape;98;p4"/>
          <p:cNvSpPr txBox="1"/>
          <p:nvPr/>
        </p:nvSpPr>
        <p:spPr>
          <a:xfrm>
            <a:off x="168812" y="737952"/>
            <a:ext cx="12023188"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Champagne e Espumante</a:t>
            </a:r>
            <a:r>
              <a:rPr lang="pt-BR" sz="2400" b="1" kern="1200" dirty="0">
                <a:latin typeface="Roboto" panose="02000000000000000000" pitchFamily="2" charset="0"/>
                <a:ea typeface="Roboto" panose="02000000000000000000" pitchFamily="2" charset="0"/>
                <a:cs typeface="Calibri" panose="020F0502020204030204" pitchFamily="34" charset="0"/>
              </a:rPr>
              <a:t> </a:t>
            </a:r>
            <a:r>
              <a:rPr lang="pt-BR" sz="2400" b="1" kern="1200" dirty="0" err="1">
                <a:latin typeface="Roboto" panose="02000000000000000000" pitchFamily="2" charset="0"/>
                <a:ea typeface="Roboto" panose="02000000000000000000" pitchFamily="2" charset="0"/>
                <a:cs typeface="Calibri" panose="020F0502020204030204" pitchFamily="34" charset="0"/>
              </a:rPr>
              <a:t>Nao</a:t>
            </a:r>
            <a:r>
              <a:rPr lang="pt-BR" sz="2400" b="1" kern="1200" dirty="0">
                <a:latin typeface="Roboto" panose="02000000000000000000" pitchFamily="2" charset="0"/>
                <a:ea typeface="Roboto" panose="02000000000000000000" pitchFamily="2" charset="0"/>
                <a:cs typeface="Calibri" panose="020F0502020204030204" pitchFamily="34" charset="0"/>
              </a:rPr>
              <a:t> </a:t>
            </a:r>
            <a:r>
              <a:rPr lang="pt-BR" sz="2400" b="1" kern="1200" dirty="0" err="1">
                <a:latin typeface="Roboto" panose="02000000000000000000" pitchFamily="2" charset="0"/>
                <a:ea typeface="Roboto" panose="02000000000000000000" pitchFamily="2" charset="0"/>
                <a:cs typeface="Calibri" panose="020F0502020204030204" pitchFamily="34" charset="0"/>
              </a:rPr>
              <a:t>Alcoolico</a:t>
            </a:r>
            <a:endParaRPr lang="pt-BR" sz="2400" b="0" i="0" u="none" strike="noStrike" dirty="0">
              <a:effectLst/>
              <a:latin typeface="Roboto" panose="02000000000000000000" pitchFamily="2" charset="0"/>
              <a:ea typeface="Roboto" panose="02000000000000000000" pitchFamily="2" charset="0"/>
            </a:endParaRPr>
          </a:p>
        </p:txBody>
      </p:sp>
      <p:pic>
        <p:nvPicPr>
          <p:cNvPr id="4" name="Imagem 3">
            <a:extLst>
              <a:ext uri="{FF2B5EF4-FFF2-40B4-BE49-F238E27FC236}">
                <a16:creationId xmlns:a16="http://schemas.microsoft.com/office/drawing/2014/main" id="{ED90500C-2674-48DF-A4C5-ABF79DBD0D02}"/>
              </a:ext>
            </a:extLst>
          </p:cNvPr>
          <p:cNvPicPr>
            <a:picLocks noChangeAspect="1"/>
          </p:cNvPicPr>
          <p:nvPr/>
        </p:nvPicPr>
        <p:blipFill>
          <a:blip r:embed="rId3"/>
          <a:stretch>
            <a:fillRect/>
          </a:stretch>
        </p:blipFill>
        <p:spPr>
          <a:xfrm>
            <a:off x="1380528" y="3893227"/>
            <a:ext cx="979214" cy="2523611"/>
          </a:xfrm>
          <a:prstGeom prst="rect">
            <a:avLst/>
          </a:prstGeom>
        </p:spPr>
      </p:pic>
      <p:pic>
        <p:nvPicPr>
          <p:cNvPr id="7" name="Imagem 6">
            <a:extLst>
              <a:ext uri="{FF2B5EF4-FFF2-40B4-BE49-F238E27FC236}">
                <a16:creationId xmlns:a16="http://schemas.microsoft.com/office/drawing/2014/main" id="{813547BB-85E5-40CB-82D7-4B7419C7526A}"/>
              </a:ext>
            </a:extLst>
          </p:cNvPr>
          <p:cNvPicPr>
            <a:picLocks noChangeAspect="1"/>
          </p:cNvPicPr>
          <p:nvPr/>
        </p:nvPicPr>
        <p:blipFill>
          <a:blip r:embed="rId4"/>
          <a:stretch>
            <a:fillRect/>
          </a:stretch>
        </p:blipFill>
        <p:spPr>
          <a:xfrm>
            <a:off x="5157602" y="3981873"/>
            <a:ext cx="1122294" cy="2523611"/>
          </a:xfrm>
          <a:prstGeom prst="rect">
            <a:avLst/>
          </a:prstGeom>
        </p:spPr>
      </p:pic>
      <p:pic>
        <p:nvPicPr>
          <p:cNvPr id="9" name="Imagem 8">
            <a:extLst>
              <a:ext uri="{FF2B5EF4-FFF2-40B4-BE49-F238E27FC236}">
                <a16:creationId xmlns:a16="http://schemas.microsoft.com/office/drawing/2014/main" id="{6C567DDC-BA55-412C-881E-F355216CC100}"/>
              </a:ext>
            </a:extLst>
          </p:cNvPr>
          <p:cNvPicPr>
            <a:picLocks noChangeAspect="1"/>
          </p:cNvPicPr>
          <p:nvPr/>
        </p:nvPicPr>
        <p:blipFill>
          <a:blip r:embed="rId5"/>
          <a:stretch>
            <a:fillRect/>
          </a:stretch>
        </p:blipFill>
        <p:spPr>
          <a:xfrm>
            <a:off x="9176149" y="3773827"/>
            <a:ext cx="979214" cy="2744249"/>
          </a:xfrm>
          <a:prstGeom prst="rect">
            <a:avLst/>
          </a:prstGeom>
        </p:spPr>
      </p:pic>
      <p:sp>
        <p:nvSpPr>
          <p:cNvPr id="2" name="Google Shape;96;p4">
            <a:extLst>
              <a:ext uri="{FF2B5EF4-FFF2-40B4-BE49-F238E27FC236}">
                <a16:creationId xmlns:a16="http://schemas.microsoft.com/office/drawing/2014/main" id="{C1C1737E-D3BA-92C5-541D-C9DC8D4A00A5}"/>
              </a:ext>
            </a:extLst>
          </p:cNvPr>
          <p:cNvSpPr txBox="1"/>
          <p:nvPr/>
        </p:nvSpPr>
        <p:spPr>
          <a:xfrm>
            <a:off x="735402" y="1898609"/>
            <a:ext cx="10721193" cy="1754286"/>
          </a:xfrm>
          <a:prstGeom prst="rect">
            <a:avLst/>
          </a:prstGeom>
          <a:noFill/>
          <a:ln>
            <a:noFill/>
          </a:ln>
        </p:spPr>
        <p:txBody>
          <a:bodyPr spcFirstLastPara="1" wrap="square" lIns="91425" tIns="45700" rIns="91425" bIns="45700" anchor="t" anchorCtr="0">
            <a:spAutoFit/>
          </a:bodyPr>
          <a:lstStyle/>
          <a:p>
            <a:pPr indent="457200" algn="just"/>
            <a:r>
              <a:rPr lang="pt-BR" sz="1800" b="0" i="0" dirty="0">
                <a:solidFill>
                  <a:schemeClr val="tx1"/>
                </a:solidFill>
                <a:effectLst/>
                <a:latin typeface="Roboto" panose="02000000000000000000" pitchFamily="2" charset="0"/>
              </a:rPr>
              <a:t>Os </a:t>
            </a:r>
            <a:r>
              <a:rPr lang="pt-BR" sz="1800" b="1" i="0" dirty="0">
                <a:solidFill>
                  <a:schemeClr val="tx1"/>
                </a:solidFill>
                <a:effectLst/>
                <a:latin typeface="Roboto" panose="02000000000000000000" pitchFamily="2" charset="0"/>
              </a:rPr>
              <a:t>champagnes e espumantes </a:t>
            </a:r>
            <a:r>
              <a:rPr lang="pt-BR" sz="1800" b="0" i="0" dirty="0">
                <a:solidFill>
                  <a:schemeClr val="tx1"/>
                </a:solidFill>
                <a:effectLst/>
                <a:latin typeface="Roboto" panose="02000000000000000000" pitchFamily="2" charset="0"/>
              </a:rPr>
              <a:t>sem álcool são uma tendência mundial e surgiram para suprir a necessidade de pessoas que, por algum motivo, precisam abrir mão do consumo de bebidas alcoólicas, mas </a:t>
            </a:r>
            <a:r>
              <a:rPr lang="pt-BR" sz="1800" i="0" dirty="0">
                <a:solidFill>
                  <a:schemeClr val="tx1"/>
                </a:solidFill>
                <a:effectLst/>
                <a:latin typeface="Roboto" panose="02000000000000000000" pitchFamily="2" charset="0"/>
              </a:rPr>
              <a:t>não querem deixar de apreciar um bom espumante, cheio de sabor e aromas em qualquer ocasião. </a:t>
            </a:r>
          </a:p>
          <a:p>
            <a:pPr indent="457200" algn="just"/>
            <a:r>
              <a:rPr lang="pt-BR" sz="1800" b="0" i="0" dirty="0">
                <a:solidFill>
                  <a:schemeClr val="tx1"/>
                </a:solidFill>
                <a:effectLst/>
                <a:latin typeface="Roboto" panose="02000000000000000000" pitchFamily="2" charset="0"/>
              </a:rPr>
              <a:t>O processo de elaboração do espumante </a:t>
            </a:r>
            <a:r>
              <a:rPr lang="pt-BR" sz="1800" b="0" i="0" dirty="0" err="1">
                <a:solidFill>
                  <a:schemeClr val="tx1"/>
                </a:solidFill>
                <a:effectLst/>
                <a:latin typeface="Roboto" panose="02000000000000000000" pitchFamily="2" charset="0"/>
              </a:rPr>
              <a:t>desalcoolizado</a:t>
            </a:r>
            <a:r>
              <a:rPr lang="pt-BR" sz="1800" b="0" i="0" dirty="0">
                <a:solidFill>
                  <a:schemeClr val="tx1"/>
                </a:solidFill>
                <a:effectLst/>
                <a:latin typeface="Roboto" panose="02000000000000000000" pitchFamily="2" charset="0"/>
              </a:rPr>
              <a:t> </a:t>
            </a:r>
            <a:r>
              <a:rPr lang="pt-BR" sz="1800" i="0" dirty="0">
                <a:solidFill>
                  <a:schemeClr val="tx1"/>
                </a:solidFill>
                <a:effectLst/>
                <a:latin typeface="Roboto" panose="02000000000000000000" pitchFamily="2" charset="0"/>
              </a:rPr>
              <a:t>é feito à base da fruta não fermentada</a:t>
            </a:r>
            <a:r>
              <a:rPr lang="pt-BR" sz="1800" b="0" i="0" dirty="0">
                <a:solidFill>
                  <a:schemeClr val="tx1"/>
                </a:solidFill>
                <a:effectLst/>
                <a:latin typeface="Roboto" panose="02000000000000000000" pitchFamily="2" charset="0"/>
              </a:rPr>
              <a:t>, assim como é feito com os espumantes com álcool, porém com um processo a mais: a extração etílica, ou seja, a retirada do álcool</a:t>
            </a:r>
            <a:r>
              <a:rPr lang="pt-BR" sz="1800" b="0" i="0" dirty="0">
                <a:solidFill>
                  <a:srgbClr val="3F3F3F"/>
                </a:solidFill>
                <a:effectLst/>
                <a:latin typeface="Roboto" panose="02000000000000000000" pitchFamily="2" charset="0"/>
              </a:rPr>
              <a:t>.</a:t>
            </a:r>
          </a:p>
        </p:txBody>
      </p:sp>
    </p:spTree>
    <p:extLst>
      <p:ext uri="{BB962C8B-B14F-4D97-AF65-F5344CB8AC3E}">
        <p14:creationId xmlns:p14="http://schemas.microsoft.com/office/powerpoint/2010/main" val="1670234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563463" y="1638709"/>
            <a:ext cx="11000492"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dirty="0">
                <a:solidFill>
                  <a:schemeClr val="tx1"/>
                </a:solidFill>
                <a:effectLst/>
                <a:latin typeface="Roboto" panose="02000000000000000000" pitchFamily="2" charset="0"/>
                <a:ea typeface="Roboto" panose="02000000000000000000" pitchFamily="2" charset="0"/>
              </a:rPr>
              <a:t>Entram nesta categoria os produtos que podem vir com duas ou mais bebidas diferentes, com copos ou outros utensílios. Bebidas com mais de dois produtos iguais serão classificados na própria categoria.</a:t>
            </a:r>
            <a:endParaRPr lang="pt-BR" sz="1800" b="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0" y="504034"/>
            <a:ext cx="12192000"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kern="1200" dirty="0" err="1">
                <a:latin typeface="Roboto" panose="02000000000000000000" pitchFamily="2" charset="0"/>
                <a:ea typeface="Roboto" panose="02000000000000000000" pitchFamily="2" charset="0"/>
                <a:cs typeface="Calibri" panose="020F0502020204030204" pitchFamily="34" charset="0"/>
              </a:rPr>
              <a:t>A</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Combo e Kit </a:t>
            </a:r>
            <a:r>
              <a:rPr lang="pt-BR" sz="24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Alcoolico</a:t>
            </a:r>
            <a:endParaRPr lang="pt-BR" sz="2400" b="0" i="0" u="none" strike="noStrike" dirty="0">
              <a:effectLst/>
              <a:latin typeface="Roboto" panose="02000000000000000000" pitchFamily="2" charset="0"/>
              <a:ea typeface="Roboto" panose="02000000000000000000" pitchFamily="2" charset="0"/>
            </a:endParaRPr>
          </a:p>
        </p:txBody>
      </p:sp>
      <p:pic>
        <p:nvPicPr>
          <p:cNvPr id="6" name="Imagem 5">
            <a:extLst>
              <a:ext uri="{FF2B5EF4-FFF2-40B4-BE49-F238E27FC236}">
                <a16:creationId xmlns:a16="http://schemas.microsoft.com/office/drawing/2014/main" id="{0F9839A6-024C-483B-9D10-CA059E415B8C}"/>
              </a:ext>
            </a:extLst>
          </p:cNvPr>
          <p:cNvPicPr>
            <a:picLocks noChangeAspect="1"/>
          </p:cNvPicPr>
          <p:nvPr/>
        </p:nvPicPr>
        <p:blipFill>
          <a:blip r:embed="rId3"/>
          <a:stretch>
            <a:fillRect/>
          </a:stretch>
        </p:blipFill>
        <p:spPr>
          <a:xfrm>
            <a:off x="4644565" y="3229561"/>
            <a:ext cx="2517558" cy="2923383"/>
          </a:xfrm>
          <a:prstGeom prst="rect">
            <a:avLst/>
          </a:prstGeom>
        </p:spPr>
      </p:pic>
      <p:pic>
        <p:nvPicPr>
          <p:cNvPr id="8" name="Imagem 7">
            <a:extLst>
              <a:ext uri="{FF2B5EF4-FFF2-40B4-BE49-F238E27FC236}">
                <a16:creationId xmlns:a16="http://schemas.microsoft.com/office/drawing/2014/main" id="{268E5DF6-8A3B-4B64-A002-86E9D675C11B}"/>
              </a:ext>
            </a:extLst>
          </p:cNvPr>
          <p:cNvPicPr>
            <a:picLocks noChangeAspect="1"/>
          </p:cNvPicPr>
          <p:nvPr/>
        </p:nvPicPr>
        <p:blipFill>
          <a:blip r:embed="rId4"/>
          <a:stretch>
            <a:fillRect/>
          </a:stretch>
        </p:blipFill>
        <p:spPr>
          <a:xfrm>
            <a:off x="836067" y="2958050"/>
            <a:ext cx="2260137" cy="2923383"/>
          </a:xfrm>
          <a:prstGeom prst="rect">
            <a:avLst/>
          </a:prstGeom>
        </p:spPr>
      </p:pic>
      <p:pic>
        <p:nvPicPr>
          <p:cNvPr id="14" name="Imagem 13">
            <a:extLst>
              <a:ext uri="{FF2B5EF4-FFF2-40B4-BE49-F238E27FC236}">
                <a16:creationId xmlns:a16="http://schemas.microsoft.com/office/drawing/2014/main" id="{1F87A0E4-B8BA-4103-B4B9-856E4B298D85}"/>
              </a:ext>
            </a:extLst>
          </p:cNvPr>
          <p:cNvPicPr>
            <a:picLocks noChangeAspect="1"/>
          </p:cNvPicPr>
          <p:nvPr/>
        </p:nvPicPr>
        <p:blipFill>
          <a:blip r:embed="rId5"/>
          <a:stretch>
            <a:fillRect/>
          </a:stretch>
        </p:blipFill>
        <p:spPr>
          <a:xfrm>
            <a:off x="8449827" y="3229561"/>
            <a:ext cx="3114128" cy="2651872"/>
          </a:xfrm>
          <a:prstGeom prst="rect">
            <a:avLst/>
          </a:prstGeom>
        </p:spPr>
      </p:pic>
    </p:spTree>
    <p:extLst>
      <p:ext uri="{BB962C8B-B14F-4D97-AF65-F5344CB8AC3E}">
        <p14:creationId xmlns:p14="http://schemas.microsoft.com/office/powerpoint/2010/main" val="3864017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477895" y="1875100"/>
            <a:ext cx="11236204"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dirty="0">
                <a:solidFill>
                  <a:srgbClr val="202124"/>
                </a:solidFill>
                <a:effectLst/>
                <a:latin typeface="Roboto" panose="02000000000000000000" pitchFamily="2" charset="0"/>
                <a:ea typeface="Roboto" panose="02000000000000000000" pitchFamily="2" charset="0"/>
              </a:rPr>
              <a:t>Os </a:t>
            </a:r>
            <a:r>
              <a:rPr lang="pt-BR" sz="1800" b="1" i="0" dirty="0">
                <a:solidFill>
                  <a:srgbClr val="202124"/>
                </a:solidFill>
                <a:effectLst/>
                <a:latin typeface="Roboto" panose="02000000000000000000" pitchFamily="2" charset="0"/>
                <a:ea typeface="Roboto" panose="02000000000000000000" pitchFamily="2" charset="0"/>
              </a:rPr>
              <a:t>energéticos </a:t>
            </a:r>
            <a:r>
              <a:rPr lang="pt-BR" sz="1800" i="0" dirty="0">
                <a:solidFill>
                  <a:srgbClr val="202124"/>
                </a:solidFill>
                <a:effectLst/>
                <a:latin typeface="Roboto" panose="02000000000000000000" pitchFamily="2" charset="0"/>
                <a:ea typeface="Roboto" panose="02000000000000000000" pitchFamily="2" charset="0"/>
              </a:rPr>
              <a:t>são bebidas </a:t>
            </a:r>
            <a:r>
              <a:rPr lang="pt-BR" sz="1800" b="0" i="0" dirty="0">
                <a:solidFill>
                  <a:srgbClr val="202124"/>
                </a:solidFill>
                <a:effectLst/>
                <a:latin typeface="Roboto" panose="02000000000000000000" pitchFamily="2" charset="0"/>
                <a:ea typeface="Roboto" panose="02000000000000000000" pitchFamily="2" charset="0"/>
              </a:rPr>
              <a:t>não-alcóolicas que estimulam o metabolismo humano fornecendo a energia a quem bebe através da ingestão de taurina. As </a:t>
            </a:r>
            <a:r>
              <a:rPr lang="pt-BR" sz="1800" i="0" dirty="0">
                <a:solidFill>
                  <a:srgbClr val="202124"/>
                </a:solidFill>
                <a:effectLst/>
                <a:latin typeface="Roboto" panose="02000000000000000000" pitchFamily="2" charset="0"/>
                <a:ea typeface="Roboto" panose="02000000000000000000" pitchFamily="2" charset="0"/>
              </a:rPr>
              <a:t>bebidas energéticas </a:t>
            </a:r>
            <a:r>
              <a:rPr lang="pt-BR" sz="1800" b="0" i="0" dirty="0">
                <a:solidFill>
                  <a:srgbClr val="202124"/>
                </a:solidFill>
                <a:effectLst/>
                <a:latin typeface="Roboto" panose="02000000000000000000" pitchFamily="2" charset="0"/>
                <a:ea typeface="Roboto" panose="02000000000000000000" pitchFamily="2" charset="0"/>
              </a:rPr>
              <a:t>têm em sua composição basicamente taurina e cafeína. Algumas contêm guaraná, e todas contém </a:t>
            </a:r>
            <a:r>
              <a:rPr lang="pt-BR" sz="1800" b="0" i="0" dirty="0" err="1">
                <a:solidFill>
                  <a:srgbClr val="202124"/>
                </a:solidFill>
                <a:effectLst/>
                <a:latin typeface="Roboto" panose="02000000000000000000" pitchFamily="2" charset="0"/>
                <a:ea typeface="Roboto" panose="02000000000000000000" pitchFamily="2" charset="0"/>
              </a:rPr>
              <a:t>inositol</a:t>
            </a:r>
            <a:r>
              <a:rPr lang="pt-BR" sz="1800" b="0" i="0" dirty="0">
                <a:solidFill>
                  <a:srgbClr val="202124"/>
                </a:solidFill>
                <a:effectLst/>
                <a:latin typeface="Roboto" panose="02000000000000000000" pitchFamily="2" charset="0"/>
                <a:ea typeface="Roboto" panose="02000000000000000000" pitchFamily="2" charset="0"/>
              </a:rPr>
              <a:t> e glucoronolactona.Tem vários sabores, dependendo da marca.</a:t>
            </a:r>
          </a:p>
          <a:p>
            <a:pPr marL="0" marR="0" lvl="0" indent="457200" algn="just" rtl="0">
              <a:lnSpc>
                <a:spcPct val="100000"/>
              </a:lnSpc>
              <a:spcBef>
                <a:spcPts val="0"/>
              </a:spcBef>
              <a:spcAft>
                <a:spcPts val="0"/>
              </a:spcAft>
              <a:buClr>
                <a:srgbClr val="000000"/>
              </a:buClr>
              <a:buSzPts val="1800"/>
              <a:buFont typeface="Arial"/>
              <a:buNone/>
            </a:pPr>
            <a:endParaRPr lang="pt-BR" sz="1800" b="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1034239" y="674833"/>
            <a:ext cx="10123516"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Energetico</a:t>
            </a:r>
            <a:endParaRPr lang="pt-BR" sz="2400" b="0" i="0" u="none" strike="noStrike" dirty="0">
              <a:effectLst/>
              <a:latin typeface="Roboto" panose="02000000000000000000" pitchFamily="2" charset="0"/>
              <a:ea typeface="Roboto" panose="02000000000000000000" pitchFamily="2" charset="0"/>
            </a:endParaRPr>
          </a:p>
        </p:txBody>
      </p:sp>
      <p:pic>
        <p:nvPicPr>
          <p:cNvPr id="5" name="Imagem 4">
            <a:extLst>
              <a:ext uri="{FF2B5EF4-FFF2-40B4-BE49-F238E27FC236}">
                <a16:creationId xmlns:a16="http://schemas.microsoft.com/office/drawing/2014/main" id="{DBA6AE96-0B1F-49AB-A734-B604D61B14C9}"/>
              </a:ext>
            </a:extLst>
          </p:cNvPr>
          <p:cNvPicPr>
            <a:picLocks noChangeAspect="1"/>
          </p:cNvPicPr>
          <p:nvPr/>
        </p:nvPicPr>
        <p:blipFill>
          <a:blip r:embed="rId3"/>
          <a:stretch>
            <a:fillRect/>
          </a:stretch>
        </p:blipFill>
        <p:spPr>
          <a:xfrm>
            <a:off x="3920755" y="3352387"/>
            <a:ext cx="1752845" cy="3153215"/>
          </a:xfrm>
          <a:prstGeom prst="rect">
            <a:avLst/>
          </a:prstGeom>
        </p:spPr>
      </p:pic>
      <p:pic>
        <p:nvPicPr>
          <p:cNvPr id="7" name="Imagem 6">
            <a:extLst>
              <a:ext uri="{FF2B5EF4-FFF2-40B4-BE49-F238E27FC236}">
                <a16:creationId xmlns:a16="http://schemas.microsoft.com/office/drawing/2014/main" id="{286A92C5-4841-4363-99F9-15C31FE32462}"/>
              </a:ext>
            </a:extLst>
          </p:cNvPr>
          <p:cNvPicPr>
            <a:picLocks noChangeAspect="1"/>
          </p:cNvPicPr>
          <p:nvPr/>
        </p:nvPicPr>
        <p:blipFill>
          <a:blip r:embed="rId4"/>
          <a:stretch>
            <a:fillRect/>
          </a:stretch>
        </p:blipFill>
        <p:spPr>
          <a:xfrm>
            <a:off x="1009682" y="3271815"/>
            <a:ext cx="1902329" cy="3057952"/>
          </a:xfrm>
          <a:prstGeom prst="rect">
            <a:avLst/>
          </a:prstGeom>
        </p:spPr>
      </p:pic>
      <p:pic>
        <p:nvPicPr>
          <p:cNvPr id="10" name="Imagem 9">
            <a:extLst>
              <a:ext uri="{FF2B5EF4-FFF2-40B4-BE49-F238E27FC236}">
                <a16:creationId xmlns:a16="http://schemas.microsoft.com/office/drawing/2014/main" id="{BA49B15A-FF7A-4A12-9CCF-7C3923A000FC}"/>
              </a:ext>
            </a:extLst>
          </p:cNvPr>
          <p:cNvPicPr>
            <a:picLocks noChangeAspect="1"/>
          </p:cNvPicPr>
          <p:nvPr/>
        </p:nvPicPr>
        <p:blipFill>
          <a:blip r:embed="rId5"/>
          <a:stretch>
            <a:fillRect/>
          </a:stretch>
        </p:blipFill>
        <p:spPr>
          <a:xfrm>
            <a:off x="9223596" y="3449942"/>
            <a:ext cx="1453784" cy="2910178"/>
          </a:xfrm>
          <a:prstGeom prst="rect">
            <a:avLst/>
          </a:prstGeom>
        </p:spPr>
      </p:pic>
      <p:pic>
        <p:nvPicPr>
          <p:cNvPr id="1026" name="Picture 2" descr="Bebida Mista Guaraviton Guaraná e Açaí 500ml | Tenda Atacado">
            <a:extLst>
              <a:ext uri="{FF2B5EF4-FFF2-40B4-BE49-F238E27FC236}">
                <a16:creationId xmlns:a16="http://schemas.microsoft.com/office/drawing/2014/main" id="{ECAF532C-D3DB-487A-A933-DFFB008FEC3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9283" r="29426"/>
          <a:stretch/>
        </p:blipFill>
        <p:spPr bwMode="auto">
          <a:xfrm>
            <a:off x="6990737" y="3271815"/>
            <a:ext cx="1339242" cy="3243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814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625605" y="1598101"/>
            <a:ext cx="10940783"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dirty="0">
                <a:solidFill>
                  <a:srgbClr val="202124"/>
                </a:solidFill>
                <a:effectLst/>
                <a:latin typeface="Roboto" panose="02000000000000000000" pitchFamily="2" charset="0"/>
                <a:ea typeface="Roboto" panose="02000000000000000000" pitchFamily="2" charset="0"/>
              </a:rPr>
              <a:t>Os </a:t>
            </a:r>
            <a:r>
              <a:rPr lang="pt-BR" sz="1800" b="1" i="0" dirty="0">
                <a:solidFill>
                  <a:srgbClr val="202124"/>
                </a:solidFill>
                <a:effectLst/>
                <a:latin typeface="Roboto" panose="02000000000000000000" pitchFamily="2" charset="0"/>
                <a:ea typeface="Roboto" panose="02000000000000000000" pitchFamily="2" charset="0"/>
              </a:rPr>
              <a:t>isotônicos</a:t>
            </a:r>
            <a:r>
              <a:rPr lang="pt-BR" sz="1800" b="0" i="0" dirty="0">
                <a:solidFill>
                  <a:srgbClr val="202124"/>
                </a:solidFill>
                <a:effectLst/>
                <a:latin typeface="Roboto" panose="02000000000000000000" pitchFamily="2" charset="0"/>
                <a:ea typeface="Roboto" panose="02000000000000000000" pitchFamily="2" charset="0"/>
              </a:rPr>
              <a:t> foram desenvolvidos para repor os sais minerais perdidos pelo corpo humano durante a prática de atividades esportivas. Essa bebida, além de possuir nutrientes originais, contém aditivos que interagem diretamente com o corpo, trazendo diversos benefícios. São responsáveis por restaurar o equilíbrio hidro eletrolítico e ainda ajudam a dar energia para o treino, favorecem o bom funcionamento das células e diminuem a sensação de cansaço e mal-estar, mas não devem ser consumidos para matar a sede. Portanto, não substituem água, sucos e chás.</a:t>
            </a:r>
            <a:endParaRPr lang="pt-BR" sz="1800" b="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1034238" y="551074"/>
            <a:ext cx="10123516"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Isotonico</a:t>
            </a:r>
            <a:endParaRPr lang="pt-BR" sz="2400" b="0" i="0" u="none" strike="noStrike" dirty="0">
              <a:effectLst/>
              <a:latin typeface="Roboto" panose="02000000000000000000" pitchFamily="2" charset="0"/>
              <a:ea typeface="Roboto" panose="02000000000000000000" pitchFamily="2" charset="0"/>
            </a:endParaRPr>
          </a:p>
        </p:txBody>
      </p:sp>
      <p:pic>
        <p:nvPicPr>
          <p:cNvPr id="3" name="Imagem 2">
            <a:extLst>
              <a:ext uri="{FF2B5EF4-FFF2-40B4-BE49-F238E27FC236}">
                <a16:creationId xmlns:a16="http://schemas.microsoft.com/office/drawing/2014/main" id="{FA91B762-9EE5-456C-BC7E-A9ECB3A39A38}"/>
              </a:ext>
            </a:extLst>
          </p:cNvPr>
          <p:cNvPicPr>
            <a:picLocks noChangeAspect="1"/>
          </p:cNvPicPr>
          <p:nvPr/>
        </p:nvPicPr>
        <p:blipFill>
          <a:blip r:embed="rId3"/>
          <a:stretch>
            <a:fillRect/>
          </a:stretch>
        </p:blipFill>
        <p:spPr>
          <a:xfrm>
            <a:off x="1440438" y="3604589"/>
            <a:ext cx="1664635" cy="2841719"/>
          </a:xfrm>
          <a:prstGeom prst="rect">
            <a:avLst/>
          </a:prstGeom>
        </p:spPr>
      </p:pic>
      <p:pic>
        <p:nvPicPr>
          <p:cNvPr id="9" name="Imagem 8">
            <a:extLst>
              <a:ext uri="{FF2B5EF4-FFF2-40B4-BE49-F238E27FC236}">
                <a16:creationId xmlns:a16="http://schemas.microsoft.com/office/drawing/2014/main" id="{1BC780E1-CD0D-402D-9565-CF58C1A91A6D}"/>
              </a:ext>
            </a:extLst>
          </p:cNvPr>
          <p:cNvPicPr>
            <a:picLocks noChangeAspect="1"/>
          </p:cNvPicPr>
          <p:nvPr/>
        </p:nvPicPr>
        <p:blipFill>
          <a:blip r:embed="rId4"/>
          <a:stretch>
            <a:fillRect/>
          </a:stretch>
        </p:blipFill>
        <p:spPr>
          <a:xfrm>
            <a:off x="5341127" y="3548775"/>
            <a:ext cx="1283491" cy="3000478"/>
          </a:xfrm>
          <a:prstGeom prst="rect">
            <a:avLst/>
          </a:prstGeom>
        </p:spPr>
      </p:pic>
      <p:pic>
        <p:nvPicPr>
          <p:cNvPr id="12" name="Imagem 11">
            <a:extLst>
              <a:ext uri="{FF2B5EF4-FFF2-40B4-BE49-F238E27FC236}">
                <a16:creationId xmlns:a16="http://schemas.microsoft.com/office/drawing/2014/main" id="{FE8F712F-4780-4E7B-B4F5-2BFD6B12BC6D}"/>
              </a:ext>
            </a:extLst>
          </p:cNvPr>
          <p:cNvPicPr>
            <a:picLocks noChangeAspect="1"/>
          </p:cNvPicPr>
          <p:nvPr/>
        </p:nvPicPr>
        <p:blipFill>
          <a:blip r:embed="rId5"/>
          <a:stretch>
            <a:fillRect/>
          </a:stretch>
        </p:blipFill>
        <p:spPr>
          <a:xfrm>
            <a:off x="8860672" y="3566125"/>
            <a:ext cx="1682612" cy="2957317"/>
          </a:xfrm>
          <a:prstGeom prst="rect">
            <a:avLst/>
          </a:prstGeom>
        </p:spPr>
      </p:pic>
    </p:spTree>
    <p:extLst>
      <p:ext uri="{BB962C8B-B14F-4D97-AF65-F5344CB8AC3E}">
        <p14:creationId xmlns:p14="http://schemas.microsoft.com/office/powerpoint/2010/main" val="3699737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571406" y="1569818"/>
            <a:ext cx="10940783" cy="2308284"/>
          </a:xfrm>
          <a:prstGeom prst="rect">
            <a:avLst/>
          </a:prstGeom>
          <a:noFill/>
          <a:ln>
            <a:noFill/>
          </a:ln>
        </p:spPr>
        <p:txBody>
          <a:bodyPr spcFirstLastPara="1" wrap="square" lIns="91425" tIns="45700" rIns="91425" bIns="45700" anchor="t" anchorCtr="0">
            <a:spAutoFit/>
          </a:bodyPr>
          <a:lstStyle/>
          <a:p>
            <a:pPr indent="457200" algn="just">
              <a:buSzPts val="1800"/>
            </a:pPr>
            <a:r>
              <a:rPr lang="pt-BR" sz="1800" dirty="0">
                <a:solidFill>
                  <a:srgbClr val="202124"/>
                </a:solidFill>
                <a:latin typeface="Roboto" panose="02000000000000000000" pitchFamily="2" charset="0"/>
                <a:ea typeface="Roboto" panose="02000000000000000000" pitchFamily="2" charset="0"/>
              </a:rPr>
              <a:t>O </a:t>
            </a:r>
            <a:r>
              <a:rPr lang="pt-BR" sz="1800" b="1" dirty="0">
                <a:solidFill>
                  <a:srgbClr val="202124"/>
                </a:solidFill>
                <a:latin typeface="Roboto" panose="02000000000000000000" pitchFamily="2" charset="0"/>
                <a:ea typeface="Roboto" panose="02000000000000000000" pitchFamily="2" charset="0"/>
              </a:rPr>
              <a:t>n</a:t>
            </a:r>
            <a:r>
              <a:rPr lang="pt-BR" sz="1800" b="1" i="0" dirty="0">
                <a:solidFill>
                  <a:srgbClr val="202124"/>
                </a:solidFill>
                <a:effectLst/>
                <a:latin typeface="Roboto" panose="02000000000000000000" pitchFamily="2" charset="0"/>
                <a:ea typeface="Roboto" panose="02000000000000000000" pitchFamily="2" charset="0"/>
              </a:rPr>
              <a:t>éctar</a:t>
            </a:r>
            <a:r>
              <a:rPr lang="pt-BR" sz="1800" i="0" dirty="0">
                <a:solidFill>
                  <a:srgbClr val="202124"/>
                </a:solidFill>
                <a:effectLst/>
                <a:latin typeface="Roboto" panose="02000000000000000000" pitchFamily="2" charset="0"/>
                <a:ea typeface="Roboto" panose="02000000000000000000" pitchFamily="2" charset="0"/>
              </a:rPr>
              <a:t> de frutas é um líquido que contém parte da polpa da fruta, não fermentada, não concentrada, não diluída, com adição de açúcar e ácido cítrico. Em questão de comparação nutricional, é inferior ao suco contendo de 20% a 30% da polpa da fruta. </a:t>
            </a:r>
            <a:r>
              <a:rPr lang="pt-BR" sz="1800" dirty="0">
                <a:solidFill>
                  <a:srgbClr val="202124"/>
                </a:solidFill>
                <a:latin typeface="Roboto" panose="02000000000000000000" pitchFamily="2" charset="0"/>
                <a:ea typeface="Roboto" panose="02000000000000000000" pitchFamily="2" charset="0"/>
              </a:rPr>
              <a:t>É P</a:t>
            </a:r>
            <a:r>
              <a:rPr lang="pt-BR" sz="1800" i="0" dirty="0">
                <a:solidFill>
                  <a:srgbClr val="202124"/>
                </a:solidFill>
                <a:effectLst/>
                <a:latin typeface="Roboto" panose="02000000000000000000" pitchFamily="2" charset="0"/>
                <a:ea typeface="Roboto" panose="02000000000000000000" pitchFamily="2" charset="0"/>
              </a:rPr>
              <a:t>roduzido do líquido extraído de frutos os sucos também podem ser obtidos pelo processamento de outras partes dos vegetais, tais como folhas, talos ou raízes. </a:t>
            </a:r>
          </a:p>
          <a:p>
            <a:pPr marL="0" marR="0" lvl="0" indent="457200" algn="just" rtl="0">
              <a:lnSpc>
                <a:spcPct val="100000"/>
              </a:lnSpc>
              <a:spcBef>
                <a:spcPts val="0"/>
              </a:spcBef>
              <a:spcAft>
                <a:spcPts val="0"/>
              </a:spcAft>
              <a:buClr>
                <a:srgbClr val="000000"/>
              </a:buClr>
              <a:buSzPts val="1800"/>
              <a:buFont typeface="Arial"/>
              <a:buNone/>
            </a:pPr>
            <a:r>
              <a:rPr lang="pt-BR" sz="1800" i="0" dirty="0">
                <a:solidFill>
                  <a:srgbClr val="202124"/>
                </a:solidFill>
                <a:effectLst/>
                <a:latin typeface="Roboto" panose="02000000000000000000" pitchFamily="2" charset="0"/>
                <a:ea typeface="Roboto" panose="02000000000000000000" pitchFamily="2" charset="0"/>
              </a:rPr>
              <a:t>O </a:t>
            </a:r>
            <a:r>
              <a:rPr lang="pt-BR" sz="1800" b="1" i="0" dirty="0">
                <a:solidFill>
                  <a:srgbClr val="202124"/>
                </a:solidFill>
                <a:effectLst/>
                <a:latin typeface="Roboto" panose="02000000000000000000" pitchFamily="2" charset="0"/>
                <a:ea typeface="Roboto" panose="02000000000000000000" pitchFamily="2" charset="0"/>
              </a:rPr>
              <a:t>suco </a:t>
            </a:r>
            <a:r>
              <a:rPr lang="pt-BR" sz="1800" i="0" dirty="0">
                <a:solidFill>
                  <a:srgbClr val="202124"/>
                </a:solidFill>
                <a:effectLst/>
                <a:latin typeface="Roboto" panose="02000000000000000000" pitchFamily="2" charset="0"/>
                <a:ea typeface="Roboto" panose="02000000000000000000" pitchFamily="2" charset="0"/>
              </a:rPr>
              <a:t>é</a:t>
            </a:r>
            <a:r>
              <a:rPr lang="pt-BR" sz="1800" dirty="0">
                <a:solidFill>
                  <a:srgbClr val="202124"/>
                </a:solidFill>
                <a:latin typeface="Roboto" panose="02000000000000000000" pitchFamily="2" charset="0"/>
                <a:ea typeface="Roboto" panose="02000000000000000000" pitchFamily="2" charset="0"/>
              </a:rPr>
              <a:t> a parte da polpa da fruta. Os</a:t>
            </a:r>
            <a:r>
              <a:rPr lang="pt-BR" sz="1800" i="0" dirty="0">
                <a:solidFill>
                  <a:srgbClr val="202124"/>
                </a:solidFill>
                <a:effectLst/>
                <a:latin typeface="Roboto" panose="02000000000000000000" pitchFamily="2" charset="0"/>
                <a:ea typeface="Roboto" panose="02000000000000000000" pitchFamily="2" charset="0"/>
              </a:rPr>
              <a:t> fabricantes de bebidas só podem usar o título de "suco" para os produtos que tiverem 50% de polpa que é a parte comestível da fruta. </a:t>
            </a:r>
          </a:p>
          <a:p>
            <a:pPr marL="0" marR="0" lvl="0" indent="457200" algn="just" rtl="0">
              <a:lnSpc>
                <a:spcPct val="100000"/>
              </a:lnSpc>
              <a:spcBef>
                <a:spcPts val="0"/>
              </a:spcBef>
              <a:spcAft>
                <a:spcPts val="0"/>
              </a:spcAft>
              <a:buClr>
                <a:srgbClr val="000000"/>
              </a:buClr>
              <a:buSzPts val="1800"/>
              <a:buFont typeface="Arial"/>
              <a:buNone/>
            </a:pPr>
            <a:r>
              <a:rPr lang="pt-BR" sz="1800" b="1" i="0" dirty="0">
                <a:solidFill>
                  <a:srgbClr val="FF0000"/>
                </a:solidFill>
                <a:effectLst/>
                <a:latin typeface="Roboto" panose="02000000000000000000" pitchFamily="2" charset="0"/>
                <a:ea typeface="Roboto" panose="02000000000000000000" pitchFamily="2" charset="0"/>
              </a:rPr>
              <a:t>Atenção: </a:t>
            </a:r>
            <a:r>
              <a:rPr lang="pt-BR" sz="1800" i="0" dirty="0">
                <a:solidFill>
                  <a:schemeClr val="tx1"/>
                </a:solidFill>
                <a:effectLst/>
                <a:latin typeface="Roboto" panose="02000000000000000000" pitchFamily="2" charset="0"/>
                <a:ea typeface="Roboto" panose="02000000000000000000" pitchFamily="2" charset="0"/>
              </a:rPr>
              <a:t>As bebidas vegetais que possuírem sabor entram nesta categoria.</a:t>
            </a:r>
            <a:endParaRPr lang="pt-BR" sz="180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721986" y="361571"/>
            <a:ext cx="10748028"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kern="1200" dirty="0" err="1">
                <a:latin typeface="Roboto" panose="02000000000000000000" pitchFamily="2" charset="0"/>
                <a:ea typeface="Roboto" panose="02000000000000000000" pitchFamily="2" charset="0"/>
                <a:cs typeface="Calibri" panose="020F0502020204030204" pitchFamily="34" charset="0"/>
              </a:rPr>
              <a:t>Nectar</a:t>
            </a:r>
            <a:r>
              <a:rPr lang="pt-BR" sz="2400" b="1" kern="1200" dirty="0">
                <a:latin typeface="Roboto" panose="02000000000000000000" pitchFamily="2" charset="0"/>
                <a:ea typeface="Roboto" panose="02000000000000000000" pitchFamily="2" charset="0"/>
                <a:cs typeface="Calibri" panose="020F0502020204030204" pitchFamily="34" charset="0"/>
              </a:rPr>
              <a:t> e Suco Pronto</a:t>
            </a:r>
            <a:endParaRPr lang="pt-BR" sz="2400" b="0" i="0" u="none" strike="noStrike" dirty="0">
              <a:effectLst/>
              <a:latin typeface="Roboto" panose="02000000000000000000" pitchFamily="2" charset="0"/>
              <a:ea typeface="Roboto" panose="02000000000000000000" pitchFamily="2" charset="0"/>
            </a:endParaRPr>
          </a:p>
        </p:txBody>
      </p:sp>
      <p:pic>
        <p:nvPicPr>
          <p:cNvPr id="4" name="Imagem 3">
            <a:extLst>
              <a:ext uri="{FF2B5EF4-FFF2-40B4-BE49-F238E27FC236}">
                <a16:creationId xmlns:a16="http://schemas.microsoft.com/office/drawing/2014/main" id="{591CDA57-4581-4E57-8F7B-0EF61C969E81}"/>
              </a:ext>
            </a:extLst>
          </p:cNvPr>
          <p:cNvPicPr>
            <a:picLocks noChangeAspect="1"/>
          </p:cNvPicPr>
          <p:nvPr/>
        </p:nvPicPr>
        <p:blipFill>
          <a:blip r:embed="rId3"/>
          <a:stretch>
            <a:fillRect/>
          </a:stretch>
        </p:blipFill>
        <p:spPr>
          <a:xfrm>
            <a:off x="520991" y="4026205"/>
            <a:ext cx="3092563" cy="2639669"/>
          </a:xfrm>
          <a:prstGeom prst="rect">
            <a:avLst/>
          </a:prstGeom>
        </p:spPr>
      </p:pic>
      <p:pic>
        <p:nvPicPr>
          <p:cNvPr id="9" name="Imagem 8">
            <a:extLst>
              <a:ext uri="{FF2B5EF4-FFF2-40B4-BE49-F238E27FC236}">
                <a16:creationId xmlns:a16="http://schemas.microsoft.com/office/drawing/2014/main" id="{02B05708-750E-4DD2-90B2-19F6C538DB75}"/>
              </a:ext>
            </a:extLst>
          </p:cNvPr>
          <p:cNvPicPr>
            <a:picLocks noChangeAspect="1"/>
          </p:cNvPicPr>
          <p:nvPr/>
        </p:nvPicPr>
        <p:blipFill>
          <a:blip r:embed="rId4"/>
          <a:stretch>
            <a:fillRect/>
          </a:stretch>
        </p:blipFill>
        <p:spPr>
          <a:xfrm>
            <a:off x="3974633" y="4026205"/>
            <a:ext cx="1511946" cy="2720246"/>
          </a:xfrm>
          <a:prstGeom prst="rect">
            <a:avLst/>
          </a:prstGeom>
        </p:spPr>
      </p:pic>
      <p:pic>
        <p:nvPicPr>
          <p:cNvPr id="7" name="Imagem 6">
            <a:extLst>
              <a:ext uri="{FF2B5EF4-FFF2-40B4-BE49-F238E27FC236}">
                <a16:creationId xmlns:a16="http://schemas.microsoft.com/office/drawing/2014/main" id="{5163DB60-1833-49C2-99ED-462157D6A4BE}"/>
              </a:ext>
            </a:extLst>
          </p:cNvPr>
          <p:cNvPicPr>
            <a:picLocks noChangeAspect="1"/>
          </p:cNvPicPr>
          <p:nvPr/>
        </p:nvPicPr>
        <p:blipFill>
          <a:blip r:embed="rId5"/>
          <a:stretch>
            <a:fillRect/>
          </a:stretch>
        </p:blipFill>
        <p:spPr>
          <a:xfrm>
            <a:off x="6671755" y="4076814"/>
            <a:ext cx="1180612" cy="2720246"/>
          </a:xfrm>
          <a:prstGeom prst="rect">
            <a:avLst/>
          </a:prstGeom>
        </p:spPr>
      </p:pic>
      <p:pic>
        <p:nvPicPr>
          <p:cNvPr id="10" name="Imagem 9">
            <a:extLst>
              <a:ext uri="{FF2B5EF4-FFF2-40B4-BE49-F238E27FC236}">
                <a16:creationId xmlns:a16="http://schemas.microsoft.com/office/drawing/2014/main" id="{28B51065-BD76-4D95-A402-876279A6DC5E}"/>
              </a:ext>
            </a:extLst>
          </p:cNvPr>
          <p:cNvPicPr>
            <a:picLocks noChangeAspect="1"/>
          </p:cNvPicPr>
          <p:nvPr/>
        </p:nvPicPr>
        <p:blipFill>
          <a:blip r:embed="rId6"/>
          <a:stretch>
            <a:fillRect/>
          </a:stretch>
        </p:blipFill>
        <p:spPr>
          <a:xfrm>
            <a:off x="9063342" y="4137754"/>
            <a:ext cx="1305521" cy="2720246"/>
          </a:xfrm>
          <a:prstGeom prst="rect">
            <a:avLst/>
          </a:prstGeom>
        </p:spPr>
      </p:pic>
    </p:spTree>
    <p:extLst>
      <p:ext uri="{BB962C8B-B14F-4D97-AF65-F5344CB8AC3E}">
        <p14:creationId xmlns:p14="http://schemas.microsoft.com/office/powerpoint/2010/main" val="1722505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571404" y="1398788"/>
            <a:ext cx="10940783"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dirty="0">
                <a:solidFill>
                  <a:srgbClr val="202124"/>
                </a:solidFill>
                <a:effectLst/>
                <a:latin typeface="Roboto" panose="02000000000000000000" pitchFamily="2" charset="0"/>
                <a:ea typeface="Roboto" panose="02000000000000000000" pitchFamily="2" charset="0"/>
              </a:rPr>
              <a:t>Refrigerante</a:t>
            </a:r>
            <a:r>
              <a:rPr lang="pt-BR" sz="1800" b="0" i="0" dirty="0">
                <a:solidFill>
                  <a:srgbClr val="202124"/>
                </a:solidFill>
                <a:effectLst/>
                <a:latin typeface="Roboto" panose="02000000000000000000" pitchFamily="2" charset="0"/>
                <a:ea typeface="Roboto" panose="02000000000000000000" pitchFamily="2" charset="0"/>
              </a:rPr>
              <a:t> é uma bebida não alcoólica e não fermentada, fabricada industrialmente, à base de água mineral e açúcar, podendo conter edulcorante, extratos ou aroma sintetizado de frutas ou outros vegetais e gás carbônico. No século XVI, a fabricação e a elaboração dos refrigerantes eram exclusivamente realizadas por farmacêuticos que, devido aos seus conhecimentos de química e medicina, os produziam e comercializavam como produtos farmacológicos. Os sabores mais conhecidos e consumidos no Brasil são os de cola, guaraná, laranja, limão e uva.</a:t>
            </a:r>
          </a:p>
          <a:p>
            <a:pPr marL="0" marR="0" lvl="0" indent="457200" algn="just" rtl="0">
              <a:lnSpc>
                <a:spcPct val="100000"/>
              </a:lnSpc>
              <a:spcBef>
                <a:spcPts val="0"/>
              </a:spcBef>
              <a:spcAft>
                <a:spcPts val="0"/>
              </a:spcAft>
              <a:buClr>
                <a:srgbClr val="000000"/>
              </a:buClr>
              <a:buSzPts val="1800"/>
              <a:buFont typeface="Arial"/>
              <a:buNone/>
            </a:pPr>
            <a:r>
              <a:rPr lang="pt-BR" sz="1800" b="1" i="0" dirty="0">
                <a:solidFill>
                  <a:srgbClr val="FF0000"/>
                </a:solidFill>
                <a:latin typeface="Roboto" panose="02000000000000000000" pitchFamily="2" charset="0"/>
                <a:ea typeface="Roboto" panose="02000000000000000000" pitchFamily="2" charset="0"/>
                <a:cs typeface="Roboto"/>
                <a:sym typeface="Roboto"/>
              </a:rPr>
              <a:t>Atenção: </a:t>
            </a:r>
            <a:r>
              <a:rPr lang="pt-BR" sz="1800" b="0" i="0" dirty="0">
                <a:solidFill>
                  <a:srgbClr val="202124"/>
                </a:solidFill>
                <a:latin typeface="Roboto" panose="02000000000000000000" pitchFamily="2" charset="0"/>
                <a:ea typeface="Roboto" panose="02000000000000000000" pitchFamily="2" charset="0"/>
                <a:cs typeface="Roboto"/>
                <a:sym typeface="Roboto"/>
              </a:rPr>
              <a:t>A água t</a:t>
            </a:r>
            <a:r>
              <a:rPr lang="pt-BR" sz="1800" dirty="0">
                <a:solidFill>
                  <a:srgbClr val="202124"/>
                </a:solidFill>
                <a:latin typeface="Roboto" panose="02000000000000000000" pitchFamily="2" charset="0"/>
                <a:ea typeface="Roboto" panose="02000000000000000000" pitchFamily="2" charset="0"/>
                <a:cs typeface="Roboto"/>
                <a:sym typeface="Roboto"/>
              </a:rPr>
              <a:t>ônica, H2O e água saborizada entram nesta categoria.</a:t>
            </a:r>
            <a:endParaRPr lang="pt-BR" sz="1800" b="0" i="0" u="none" strike="noStrike" cap="none" dirty="0">
              <a:solidFill>
                <a:schemeClr val="tx1"/>
              </a:solidFill>
              <a:latin typeface="Roboto" panose="02000000000000000000" pitchFamily="2" charset="0"/>
              <a:ea typeface="Roboto" panose="02000000000000000000" pitchFamily="2" charset="0"/>
              <a:cs typeface="Roboto"/>
              <a:sym typeface="Roboto"/>
            </a:endParaRPr>
          </a:p>
        </p:txBody>
      </p:sp>
      <p:sp>
        <p:nvSpPr>
          <p:cNvPr id="98" name="Google Shape;98;p4"/>
          <p:cNvSpPr txBox="1"/>
          <p:nvPr/>
        </p:nvSpPr>
        <p:spPr>
          <a:xfrm>
            <a:off x="945168" y="403579"/>
            <a:ext cx="10748028"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Refrigerante</a:t>
            </a:r>
            <a:endParaRPr lang="pt-BR" sz="2400" b="0" i="0" u="none" strike="noStrike" dirty="0">
              <a:effectLst/>
              <a:latin typeface="Roboto" panose="02000000000000000000" pitchFamily="2" charset="0"/>
              <a:ea typeface="Roboto" panose="02000000000000000000" pitchFamily="2" charset="0"/>
            </a:endParaRPr>
          </a:p>
        </p:txBody>
      </p:sp>
      <p:pic>
        <p:nvPicPr>
          <p:cNvPr id="4" name="Imagem 3">
            <a:extLst>
              <a:ext uri="{FF2B5EF4-FFF2-40B4-BE49-F238E27FC236}">
                <a16:creationId xmlns:a16="http://schemas.microsoft.com/office/drawing/2014/main" id="{71A73D9B-C9AB-4F73-8856-0F8067554E17}"/>
              </a:ext>
            </a:extLst>
          </p:cNvPr>
          <p:cNvPicPr>
            <a:picLocks noChangeAspect="1"/>
          </p:cNvPicPr>
          <p:nvPr/>
        </p:nvPicPr>
        <p:blipFill>
          <a:blip r:embed="rId3"/>
          <a:stretch>
            <a:fillRect/>
          </a:stretch>
        </p:blipFill>
        <p:spPr>
          <a:xfrm>
            <a:off x="845246" y="3527621"/>
            <a:ext cx="1137768" cy="3150236"/>
          </a:xfrm>
          <a:prstGeom prst="rect">
            <a:avLst/>
          </a:prstGeom>
        </p:spPr>
      </p:pic>
      <p:pic>
        <p:nvPicPr>
          <p:cNvPr id="9" name="Imagem 8">
            <a:extLst>
              <a:ext uri="{FF2B5EF4-FFF2-40B4-BE49-F238E27FC236}">
                <a16:creationId xmlns:a16="http://schemas.microsoft.com/office/drawing/2014/main" id="{C61ADE46-E6F9-4CF4-8A19-020F25AA7FC0}"/>
              </a:ext>
            </a:extLst>
          </p:cNvPr>
          <p:cNvPicPr>
            <a:picLocks noChangeAspect="1"/>
          </p:cNvPicPr>
          <p:nvPr/>
        </p:nvPicPr>
        <p:blipFill>
          <a:blip r:embed="rId4"/>
          <a:stretch>
            <a:fillRect/>
          </a:stretch>
        </p:blipFill>
        <p:spPr>
          <a:xfrm>
            <a:off x="3126724" y="3477777"/>
            <a:ext cx="1128184" cy="3150237"/>
          </a:xfrm>
          <a:prstGeom prst="rect">
            <a:avLst/>
          </a:prstGeom>
        </p:spPr>
      </p:pic>
      <p:pic>
        <p:nvPicPr>
          <p:cNvPr id="11" name="Imagem 10">
            <a:extLst>
              <a:ext uri="{FF2B5EF4-FFF2-40B4-BE49-F238E27FC236}">
                <a16:creationId xmlns:a16="http://schemas.microsoft.com/office/drawing/2014/main" id="{D46C0D24-E84B-4683-B8E3-66EBE2A2AC14}"/>
              </a:ext>
            </a:extLst>
          </p:cNvPr>
          <p:cNvPicPr>
            <a:picLocks noChangeAspect="1"/>
          </p:cNvPicPr>
          <p:nvPr/>
        </p:nvPicPr>
        <p:blipFill>
          <a:blip r:embed="rId5"/>
          <a:stretch>
            <a:fillRect/>
          </a:stretch>
        </p:blipFill>
        <p:spPr>
          <a:xfrm>
            <a:off x="9893906" y="3963658"/>
            <a:ext cx="1895740" cy="2705478"/>
          </a:xfrm>
          <a:prstGeom prst="rect">
            <a:avLst/>
          </a:prstGeom>
        </p:spPr>
      </p:pic>
      <p:pic>
        <p:nvPicPr>
          <p:cNvPr id="13" name="Imagem 12">
            <a:extLst>
              <a:ext uri="{FF2B5EF4-FFF2-40B4-BE49-F238E27FC236}">
                <a16:creationId xmlns:a16="http://schemas.microsoft.com/office/drawing/2014/main" id="{05DD5271-1FAD-454E-92B7-7860A362FDAB}"/>
              </a:ext>
            </a:extLst>
          </p:cNvPr>
          <p:cNvPicPr>
            <a:picLocks noChangeAspect="1"/>
          </p:cNvPicPr>
          <p:nvPr/>
        </p:nvPicPr>
        <p:blipFill>
          <a:blip r:embed="rId6"/>
          <a:stretch>
            <a:fillRect/>
          </a:stretch>
        </p:blipFill>
        <p:spPr>
          <a:xfrm>
            <a:off x="5009917" y="3445485"/>
            <a:ext cx="1309265" cy="3314507"/>
          </a:xfrm>
          <a:prstGeom prst="rect">
            <a:avLst/>
          </a:prstGeom>
        </p:spPr>
      </p:pic>
      <p:pic>
        <p:nvPicPr>
          <p:cNvPr id="15" name="Imagem 14">
            <a:extLst>
              <a:ext uri="{FF2B5EF4-FFF2-40B4-BE49-F238E27FC236}">
                <a16:creationId xmlns:a16="http://schemas.microsoft.com/office/drawing/2014/main" id="{964D5C93-327D-4523-8524-AC140FA5589F}"/>
              </a:ext>
            </a:extLst>
          </p:cNvPr>
          <p:cNvPicPr>
            <a:picLocks noChangeAspect="1"/>
          </p:cNvPicPr>
          <p:nvPr/>
        </p:nvPicPr>
        <p:blipFill>
          <a:blip r:embed="rId7"/>
          <a:stretch>
            <a:fillRect/>
          </a:stretch>
        </p:blipFill>
        <p:spPr>
          <a:xfrm>
            <a:off x="6761190" y="3519654"/>
            <a:ext cx="1510019" cy="3289617"/>
          </a:xfrm>
          <a:prstGeom prst="rect">
            <a:avLst/>
          </a:prstGeom>
        </p:spPr>
      </p:pic>
      <p:pic>
        <p:nvPicPr>
          <p:cNvPr id="17" name="Imagem 16">
            <a:extLst>
              <a:ext uri="{FF2B5EF4-FFF2-40B4-BE49-F238E27FC236}">
                <a16:creationId xmlns:a16="http://schemas.microsoft.com/office/drawing/2014/main" id="{15E84022-81C6-41B3-AD4F-32427A95EC91}"/>
              </a:ext>
            </a:extLst>
          </p:cNvPr>
          <p:cNvPicPr>
            <a:picLocks noChangeAspect="1"/>
          </p:cNvPicPr>
          <p:nvPr/>
        </p:nvPicPr>
        <p:blipFill>
          <a:blip r:embed="rId8"/>
          <a:stretch>
            <a:fillRect/>
          </a:stretch>
        </p:blipFill>
        <p:spPr>
          <a:xfrm>
            <a:off x="8271209" y="4072826"/>
            <a:ext cx="1546038" cy="2555188"/>
          </a:xfrm>
          <a:prstGeom prst="rect">
            <a:avLst/>
          </a:prstGeom>
        </p:spPr>
      </p:pic>
    </p:spTree>
    <p:extLst>
      <p:ext uri="{BB962C8B-B14F-4D97-AF65-F5344CB8AC3E}">
        <p14:creationId xmlns:p14="http://schemas.microsoft.com/office/powerpoint/2010/main" val="2361514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571406" y="1569818"/>
            <a:ext cx="1094078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dirty="0">
                <a:solidFill>
                  <a:srgbClr val="202124"/>
                </a:solidFill>
                <a:effectLst/>
                <a:latin typeface="Roboto" panose="02000000000000000000" pitchFamily="2" charset="0"/>
                <a:ea typeface="Roboto" panose="02000000000000000000" pitchFamily="2" charset="0"/>
              </a:rPr>
              <a:t>Xarope</a:t>
            </a:r>
            <a:r>
              <a:rPr lang="pt-BR" sz="1800" i="0" dirty="0">
                <a:solidFill>
                  <a:srgbClr val="202124"/>
                </a:solidFill>
                <a:effectLst/>
                <a:latin typeface="Roboto" panose="02000000000000000000" pitchFamily="2" charset="0"/>
                <a:ea typeface="Roboto" panose="02000000000000000000" pitchFamily="2" charset="0"/>
              </a:rPr>
              <a:t> osmótico ou simplesmente xarope vem do árabe </a:t>
            </a:r>
            <a:r>
              <a:rPr lang="pt-BR" sz="1800" i="0" dirty="0" err="1">
                <a:solidFill>
                  <a:srgbClr val="202124"/>
                </a:solidFill>
                <a:effectLst/>
                <a:latin typeface="Roboto" panose="02000000000000000000" pitchFamily="2" charset="0"/>
                <a:ea typeface="Roboto" panose="02000000000000000000" pitchFamily="2" charset="0"/>
              </a:rPr>
              <a:t>sharab</a:t>
            </a:r>
            <a:r>
              <a:rPr lang="pt-BR" sz="1800" i="0" dirty="0">
                <a:solidFill>
                  <a:srgbClr val="202124"/>
                </a:solidFill>
                <a:effectLst/>
                <a:latin typeface="Roboto" panose="02000000000000000000" pitchFamily="2" charset="0"/>
                <a:ea typeface="Roboto" panose="02000000000000000000" pitchFamily="2" charset="0"/>
              </a:rPr>
              <a:t>: bebida ou poção, é uma solução concentrada de açúcares (sacarose ou substâncias </a:t>
            </a:r>
            <a:r>
              <a:rPr lang="pt-BR" sz="1800" i="0" dirty="0" err="1">
                <a:solidFill>
                  <a:srgbClr val="202124"/>
                </a:solidFill>
                <a:effectLst/>
                <a:latin typeface="Roboto" panose="02000000000000000000" pitchFamily="2" charset="0"/>
                <a:ea typeface="Roboto" panose="02000000000000000000" pitchFamily="2" charset="0"/>
              </a:rPr>
              <a:t>glicogênicas</a:t>
            </a:r>
            <a:r>
              <a:rPr lang="pt-BR" sz="1800" i="0" dirty="0">
                <a:solidFill>
                  <a:srgbClr val="202124"/>
                </a:solidFill>
                <a:effectLst/>
                <a:latin typeface="Roboto" panose="02000000000000000000" pitchFamily="2" charset="0"/>
                <a:ea typeface="Roboto" panose="02000000000000000000" pitchFamily="2" charset="0"/>
              </a:rPr>
              <a:t>) concentradas em 60º Brix à ser diluído em água através da osmose. O xarope é muito utilizado para preparo de drinks e refrescos, ele evita que blocos de açúcar se formem no fundo do drink, como a caipirinha, por exemplo.</a:t>
            </a:r>
          </a:p>
        </p:txBody>
      </p:sp>
      <p:sp>
        <p:nvSpPr>
          <p:cNvPr id="98" name="Google Shape;98;p4"/>
          <p:cNvSpPr txBox="1"/>
          <p:nvPr/>
        </p:nvSpPr>
        <p:spPr>
          <a:xfrm>
            <a:off x="667783" y="507902"/>
            <a:ext cx="10748028" cy="461624"/>
          </a:xfrm>
          <a:prstGeom prst="rect">
            <a:avLst/>
          </a:prstGeom>
          <a:noFill/>
          <a:ln>
            <a:noFill/>
          </a:ln>
        </p:spPr>
        <p:txBody>
          <a:bodyPr spcFirstLastPara="1" wrap="square" lIns="91425" tIns="45700" rIns="91425" bIns="45700" anchor="t" anchorCtr="0">
            <a:spAutoFit/>
          </a:bodyPr>
          <a:lstStyle/>
          <a:p>
            <a:pPr marL="0" marR="0" indent="0" algn="ctr" rtl="0" eaLnBrk="1" fontAlgn="b" latinLnBrk="0" hangingPunct="1">
              <a:spcBef>
                <a:spcPts val="0"/>
              </a:spcBef>
              <a:spcAft>
                <a:spcPts val="0"/>
              </a:spcAft>
            </a:pP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Bebidas &gt; Bebidas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Nao</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a:t>
            </a:r>
            <a:r>
              <a:rPr lang="pt-BR" sz="2400" b="0" i="0" u="none" strike="noStrike" kern="1200" dirty="0" err="1">
                <a:solidFill>
                  <a:srgbClr val="000000"/>
                </a:solidFill>
                <a:effectLst/>
                <a:latin typeface="Roboto" panose="02000000000000000000" pitchFamily="2" charset="0"/>
                <a:ea typeface="Roboto" panose="02000000000000000000" pitchFamily="2" charset="0"/>
                <a:cs typeface="Calibri" panose="020F0502020204030204" pitchFamily="34" charset="0"/>
              </a:rPr>
              <a:t>Alcoolicas</a:t>
            </a:r>
            <a:r>
              <a:rPr lang="pt-BR" sz="2400" b="0"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 &gt; </a:t>
            </a:r>
            <a:r>
              <a:rPr lang="pt-BR" sz="2400" b="1" i="0" u="none" strike="noStrike" kern="1200" dirty="0">
                <a:solidFill>
                  <a:srgbClr val="000000"/>
                </a:solidFill>
                <a:effectLst/>
                <a:latin typeface="Roboto" panose="02000000000000000000" pitchFamily="2" charset="0"/>
                <a:ea typeface="Roboto" panose="02000000000000000000" pitchFamily="2" charset="0"/>
                <a:cs typeface="Calibri" panose="020F0502020204030204" pitchFamily="34" charset="0"/>
              </a:rPr>
              <a:t>Xarope</a:t>
            </a:r>
            <a:endParaRPr lang="pt-BR" sz="2400" b="0" i="0" u="none" strike="noStrike" dirty="0">
              <a:effectLst/>
              <a:latin typeface="Roboto" panose="02000000000000000000" pitchFamily="2" charset="0"/>
              <a:ea typeface="Roboto" panose="02000000000000000000" pitchFamily="2" charset="0"/>
            </a:endParaRPr>
          </a:p>
        </p:txBody>
      </p:sp>
      <p:pic>
        <p:nvPicPr>
          <p:cNvPr id="3" name="Imagem 2">
            <a:extLst>
              <a:ext uri="{FF2B5EF4-FFF2-40B4-BE49-F238E27FC236}">
                <a16:creationId xmlns:a16="http://schemas.microsoft.com/office/drawing/2014/main" id="{092C1F97-BA7F-4EE5-8D50-08DC6136FE40}"/>
              </a:ext>
            </a:extLst>
          </p:cNvPr>
          <p:cNvPicPr>
            <a:picLocks noChangeAspect="1"/>
          </p:cNvPicPr>
          <p:nvPr/>
        </p:nvPicPr>
        <p:blipFill>
          <a:blip r:embed="rId3"/>
          <a:stretch>
            <a:fillRect/>
          </a:stretch>
        </p:blipFill>
        <p:spPr>
          <a:xfrm>
            <a:off x="938237" y="3454186"/>
            <a:ext cx="1439204" cy="3314059"/>
          </a:xfrm>
          <a:prstGeom prst="rect">
            <a:avLst/>
          </a:prstGeom>
        </p:spPr>
      </p:pic>
      <p:pic>
        <p:nvPicPr>
          <p:cNvPr id="11" name="Imagem 10">
            <a:extLst>
              <a:ext uri="{FF2B5EF4-FFF2-40B4-BE49-F238E27FC236}">
                <a16:creationId xmlns:a16="http://schemas.microsoft.com/office/drawing/2014/main" id="{7A322308-403D-4B57-AB33-387654F97CAC}"/>
              </a:ext>
            </a:extLst>
          </p:cNvPr>
          <p:cNvPicPr>
            <a:picLocks noChangeAspect="1"/>
          </p:cNvPicPr>
          <p:nvPr/>
        </p:nvPicPr>
        <p:blipFill>
          <a:blip r:embed="rId4"/>
          <a:stretch>
            <a:fillRect/>
          </a:stretch>
        </p:blipFill>
        <p:spPr>
          <a:xfrm>
            <a:off x="2636645" y="3509066"/>
            <a:ext cx="2292494" cy="3055235"/>
          </a:xfrm>
          <a:prstGeom prst="rect">
            <a:avLst/>
          </a:prstGeom>
        </p:spPr>
      </p:pic>
      <p:pic>
        <p:nvPicPr>
          <p:cNvPr id="13" name="Imagem 12">
            <a:extLst>
              <a:ext uri="{FF2B5EF4-FFF2-40B4-BE49-F238E27FC236}">
                <a16:creationId xmlns:a16="http://schemas.microsoft.com/office/drawing/2014/main" id="{4CCAC83C-800B-4846-930A-F9178431E9F7}"/>
              </a:ext>
            </a:extLst>
          </p:cNvPr>
          <p:cNvPicPr>
            <a:picLocks noChangeAspect="1"/>
          </p:cNvPicPr>
          <p:nvPr/>
        </p:nvPicPr>
        <p:blipFill>
          <a:blip r:embed="rId5"/>
          <a:stretch>
            <a:fillRect/>
          </a:stretch>
        </p:blipFill>
        <p:spPr>
          <a:xfrm>
            <a:off x="5539532" y="3397184"/>
            <a:ext cx="1570135" cy="3173308"/>
          </a:xfrm>
          <a:prstGeom prst="rect">
            <a:avLst/>
          </a:prstGeom>
        </p:spPr>
      </p:pic>
      <p:pic>
        <p:nvPicPr>
          <p:cNvPr id="15" name="Imagem 14">
            <a:extLst>
              <a:ext uri="{FF2B5EF4-FFF2-40B4-BE49-F238E27FC236}">
                <a16:creationId xmlns:a16="http://schemas.microsoft.com/office/drawing/2014/main" id="{0C9D9C78-C5CE-4229-AD83-B18EC4B9FA16}"/>
              </a:ext>
            </a:extLst>
          </p:cNvPr>
          <p:cNvPicPr>
            <a:picLocks noChangeAspect="1"/>
          </p:cNvPicPr>
          <p:nvPr/>
        </p:nvPicPr>
        <p:blipFill>
          <a:blip r:embed="rId6"/>
          <a:stretch>
            <a:fillRect/>
          </a:stretch>
        </p:blipFill>
        <p:spPr>
          <a:xfrm>
            <a:off x="8048871" y="3483441"/>
            <a:ext cx="2610214" cy="3000794"/>
          </a:xfrm>
          <a:prstGeom prst="rect">
            <a:avLst/>
          </a:prstGeom>
        </p:spPr>
      </p:pic>
    </p:spTree>
    <p:extLst>
      <p:ext uri="{BB962C8B-B14F-4D97-AF65-F5344CB8AC3E}">
        <p14:creationId xmlns:p14="http://schemas.microsoft.com/office/powerpoint/2010/main" val="2134746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5"/>
          <p:cNvSpPr txBox="1"/>
          <p:nvPr/>
        </p:nvSpPr>
        <p:spPr>
          <a:xfrm>
            <a:off x="222732" y="1161233"/>
            <a:ext cx="11746523" cy="563227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Como classificar algumas bebidas não alcoólicas:</a:t>
            </a:r>
          </a:p>
          <a:p>
            <a:pPr marL="0" marR="0" lvl="0" indent="457200" algn="just" rtl="0">
              <a:lnSpc>
                <a:spcPct val="100000"/>
              </a:lnSpc>
              <a:spcBef>
                <a:spcPts val="0"/>
              </a:spcBef>
              <a:spcAft>
                <a:spcPts val="0"/>
              </a:spcAft>
              <a:buClr>
                <a:srgbClr val="000000"/>
              </a:buClr>
              <a:buSzPts val="1800"/>
              <a:buFont typeface="Arial"/>
              <a:buNone/>
            </a:pPr>
            <a:endParaRPr lang="pt-BR" sz="1800" b="1" i="0" u="none" strike="noStrike" cap="none" dirty="0">
              <a:solidFill>
                <a:srgbClr val="202124"/>
              </a:solidFill>
              <a:latin typeface="Roboto"/>
              <a:ea typeface="Roboto"/>
              <a:cs typeface="Roboto"/>
              <a:sym typeface="Roboto"/>
            </a:endParaRPr>
          </a:p>
          <a:p>
            <a:pPr indent="457200" algn="just">
              <a:buSzPts val="1800"/>
            </a:pPr>
            <a:r>
              <a:rPr lang="pt-BR" sz="1800" b="1" dirty="0">
                <a:solidFill>
                  <a:schemeClr val="dk1"/>
                </a:solidFill>
                <a:latin typeface="Roboto" panose="02000000000000000000" pitchFamily="2" charset="0"/>
                <a:ea typeface="Roboto" panose="02000000000000000000" pitchFamily="2" charset="0"/>
                <a:cs typeface="Calibri"/>
                <a:sym typeface="Calibri"/>
              </a:rPr>
              <a:t>Leite vegetal</a:t>
            </a:r>
            <a:r>
              <a:rPr lang="pt-BR" sz="1800" b="0" i="0" dirty="0">
                <a:solidFill>
                  <a:schemeClr val="dk1"/>
                </a:solidFill>
                <a:latin typeface="Roboto" panose="02000000000000000000" pitchFamily="2" charset="0"/>
                <a:ea typeface="Roboto" panose="02000000000000000000" pitchFamily="2" charset="0"/>
                <a:cs typeface="Calibri"/>
                <a:sym typeface="Calibri"/>
              </a:rPr>
              <a:t>: </a:t>
            </a:r>
            <a:r>
              <a:rPr lang="pt-BR" sz="1800" dirty="0">
                <a:solidFill>
                  <a:schemeClr val="dk1"/>
                </a:solidFill>
                <a:latin typeface="Roboto" panose="02000000000000000000" pitchFamily="2" charset="0"/>
                <a:ea typeface="Roboto" panose="02000000000000000000" pitchFamily="2" charset="0"/>
                <a:cs typeface="Calibri"/>
                <a:sym typeface="Calibri"/>
              </a:rPr>
              <a:t>é</a:t>
            </a:r>
            <a:r>
              <a:rPr lang="pt-BR" sz="1800" b="0" i="0" dirty="0">
                <a:solidFill>
                  <a:schemeClr val="dk1"/>
                </a:solidFill>
                <a:latin typeface="Roboto" panose="02000000000000000000" pitchFamily="2" charset="0"/>
                <a:ea typeface="Roboto" panose="02000000000000000000" pitchFamily="2" charset="0"/>
                <a:cs typeface="Calibri"/>
                <a:sym typeface="Calibri"/>
              </a:rPr>
              <a:t> um produto produzido a partir de castanhas, frutos, raízes, grãos ou farelos, sendo o leite de soja o mais comum. Possui categoria específica para ele. </a:t>
            </a:r>
            <a:r>
              <a:rPr lang="pt-BR" sz="1800" b="0" i="0" u="sng" dirty="0">
                <a:solidFill>
                  <a:schemeClr val="dk1"/>
                </a:solidFill>
                <a:latin typeface="Roboto" panose="02000000000000000000" pitchFamily="2" charset="0"/>
                <a:ea typeface="Roboto" panose="02000000000000000000" pitchFamily="2" charset="0"/>
                <a:cs typeface="Calibri"/>
                <a:sym typeface="Calibri"/>
              </a:rPr>
              <a:t>Se possuir sabor considerar na categoria de sucos.</a:t>
            </a:r>
          </a:p>
          <a:p>
            <a:pPr indent="457200" algn="just">
              <a:buSzPts val="1800"/>
            </a:pPr>
            <a:endParaRPr lang="pt-BR" sz="1800" b="1" dirty="0">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Bebidas vegetais</a:t>
            </a:r>
            <a:r>
              <a:rPr lang="pt-BR" sz="1800" b="0" i="0" u="none" strike="noStrike" cap="none" dirty="0">
                <a:solidFill>
                  <a:srgbClr val="202124"/>
                </a:solidFill>
                <a:latin typeface="Roboto"/>
                <a:ea typeface="Roboto"/>
                <a:cs typeface="Roboto"/>
                <a:sym typeface="Roboto"/>
              </a:rPr>
              <a:t>: são bebidas feitas com grãos e soja, como, por exemplo, castanha, arroz, soja, amêndoas, </a:t>
            </a:r>
            <a:r>
              <a:rPr lang="pt-BR" sz="1800" b="0" i="0" u="none" strike="noStrike" cap="none" dirty="0" err="1">
                <a:solidFill>
                  <a:srgbClr val="202124"/>
                </a:solidFill>
                <a:latin typeface="Roboto"/>
                <a:ea typeface="Roboto"/>
                <a:cs typeface="Roboto"/>
                <a:sym typeface="Roboto"/>
              </a:rPr>
              <a:t>quinoa</a:t>
            </a:r>
            <a:r>
              <a:rPr lang="pt-BR" sz="1800" b="0" i="0" u="none" strike="noStrike" cap="none" dirty="0">
                <a:solidFill>
                  <a:srgbClr val="202124"/>
                </a:solidFill>
                <a:latin typeface="Roboto"/>
                <a:ea typeface="Roboto"/>
                <a:cs typeface="Roboto"/>
                <a:sym typeface="Roboto"/>
              </a:rPr>
              <a:t> e aveia. </a:t>
            </a:r>
            <a:r>
              <a:rPr lang="pt-BR" sz="1800" b="0" i="0" u="sng" strike="noStrike" cap="none" dirty="0">
                <a:solidFill>
                  <a:srgbClr val="202124"/>
                </a:solidFill>
                <a:latin typeface="Roboto"/>
                <a:ea typeface="Roboto"/>
                <a:cs typeface="Roboto"/>
                <a:sym typeface="Roboto"/>
              </a:rPr>
              <a:t>Se possuir sabor considerar na categoria de sucos.</a:t>
            </a:r>
          </a:p>
          <a:p>
            <a:pPr marL="0" marR="0" lvl="0" indent="457200" algn="just" rtl="0">
              <a:lnSpc>
                <a:spcPct val="100000"/>
              </a:lnSpc>
              <a:spcBef>
                <a:spcPts val="0"/>
              </a:spcBef>
              <a:spcAft>
                <a:spcPts val="0"/>
              </a:spcAft>
              <a:buClr>
                <a:srgbClr val="000000"/>
              </a:buClr>
              <a:buSzPts val="1800"/>
              <a:buFont typeface="Arial"/>
              <a:buNone/>
            </a:pPr>
            <a:endParaRPr lang="pt-BR" sz="1800" b="0" i="0" u="none" strike="noStrike" cap="none" dirty="0">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H2O</a:t>
            </a:r>
            <a:r>
              <a:rPr lang="pt-BR" sz="1800" b="0" i="0" u="none" strike="noStrike" cap="none" dirty="0">
                <a:solidFill>
                  <a:srgbClr val="202124"/>
                </a:solidFill>
                <a:latin typeface="Roboto"/>
                <a:ea typeface="Roboto"/>
                <a:cs typeface="Roboto"/>
                <a:sym typeface="Roboto"/>
              </a:rPr>
              <a:t>: considerar como refrigerante porque é um refrigerante de baixa ou zero calorias. Sua principal diferença em relação aos refrigerantes tradicionais é pela quantidade de açúcar. H2OH não contém açúcares e sim adoçantes (aspartame e </a:t>
            </a:r>
            <a:r>
              <a:rPr lang="pt-BR" sz="1800" b="0" i="0" u="none" strike="noStrike" cap="none" dirty="0" err="1">
                <a:solidFill>
                  <a:srgbClr val="202124"/>
                </a:solidFill>
                <a:latin typeface="Roboto"/>
                <a:ea typeface="Roboto"/>
                <a:cs typeface="Roboto"/>
                <a:sym typeface="Roboto"/>
              </a:rPr>
              <a:t>acessulfame</a:t>
            </a:r>
            <a:r>
              <a:rPr lang="pt-BR" sz="1800" b="0" i="0" u="none" strike="noStrike" cap="none" dirty="0">
                <a:solidFill>
                  <a:srgbClr val="202124"/>
                </a:solidFill>
                <a:latin typeface="Roboto"/>
                <a:ea typeface="Roboto"/>
                <a:cs typeface="Roboto"/>
                <a:sym typeface="Roboto"/>
              </a:rPr>
              <a:t> de potássio).</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 </a:t>
            </a: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Água </a:t>
            </a:r>
            <a:r>
              <a:rPr lang="pt-BR" sz="1800" b="1" i="0" u="none" strike="noStrike" cap="none" dirty="0" err="1">
                <a:solidFill>
                  <a:srgbClr val="202124"/>
                </a:solidFill>
                <a:latin typeface="Roboto"/>
                <a:ea typeface="Roboto"/>
                <a:cs typeface="Roboto"/>
                <a:sym typeface="Roboto"/>
              </a:rPr>
              <a:t>saborizada</a:t>
            </a:r>
            <a:r>
              <a:rPr lang="pt-BR" sz="1800" b="1" i="0" u="none" strike="noStrike" cap="none" dirty="0">
                <a:solidFill>
                  <a:srgbClr val="202124"/>
                </a:solidFill>
                <a:latin typeface="Roboto"/>
                <a:ea typeface="Roboto"/>
                <a:cs typeface="Roboto"/>
                <a:sym typeface="Roboto"/>
              </a:rPr>
              <a:t> ou aromatizada</a:t>
            </a:r>
            <a:r>
              <a:rPr lang="pt-BR" sz="1800" b="0" i="0" u="none" strike="noStrike" cap="none" dirty="0">
                <a:solidFill>
                  <a:srgbClr val="202124"/>
                </a:solidFill>
                <a:latin typeface="Roboto"/>
                <a:ea typeface="Roboto"/>
                <a:cs typeface="Roboto"/>
                <a:sym typeface="Roboto"/>
              </a:rPr>
              <a:t>: toda água </a:t>
            </a:r>
            <a:r>
              <a:rPr lang="pt-BR" sz="1800" b="0" i="0" u="none" strike="noStrike" cap="none" dirty="0" err="1">
                <a:solidFill>
                  <a:srgbClr val="202124"/>
                </a:solidFill>
                <a:latin typeface="Roboto"/>
                <a:ea typeface="Roboto"/>
                <a:cs typeface="Roboto"/>
                <a:sym typeface="Roboto"/>
              </a:rPr>
              <a:t>saborizada</a:t>
            </a:r>
            <a:r>
              <a:rPr lang="pt-BR" sz="1800" b="0" i="0" u="none" strike="noStrike" cap="none" dirty="0">
                <a:solidFill>
                  <a:srgbClr val="202124"/>
                </a:solidFill>
                <a:latin typeface="Roboto"/>
                <a:ea typeface="Roboto"/>
                <a:cs typeface="Roboto"/>
                <a:sym typeface="Roboto"/>
              </a:rPr>
              <a:t> ou aromatizada é considerada como um refrigerante. São águas comuns, ou seja, são produtos feitos de água acrescida de frutas, como, por exemplo, limão, tangerina, abacaxi, acerola, </a:t>
            </a:r>
            <a:r>
              <a:rPr lang="pt-BR" sz="1800" b="0" i="0" u="none" strike="noStrike" cap="none" dirty="0" err="1">
                <a:solidFill>
                  <a:srgbClr val="202124"/>
                </a:solidFill>
                <a:latin typeface="Roboto"/>
                <a:ea typeface="Roboto"/>
                <a:cs typeface="Roboto"/>
                <a:sym typeface="Roboto"/>
              </a:rPr>
              <a:t>pêra</a:t>
            </a:r>
            <a:r>
              <a:rPr lang="pt-BR" sz="1800" b="0" i="0" u="none" strike="noStrike" cap="none" dirty="0">
                <a:solidFill>
                  <a:srgbClr val="202124"/>
                </a:solidFill>
                <a:latin typeface="Roboto"/>
                <a:ea typeface="Roboto"/>
                <a:cs typeface="Roboto"/>
                <a:sym typeface="Roboto"/>
              </a:rPr>
              <a:t>, maçã e uva. No Brasil, a água </a:t>
            </a:r>
            <a:r>
              <a:rPr lang="pt-BR" sz="1800" b="0" i="0" u="none" strike="noStrike" cap="none" dirty="0" err="1">
                <a:solidFill>
                  <a:srgbClr val="202124"/>
                </a:solidFill>
                <a:latin typeface="Roboto"/>
                <a:ea typeface="Roboto"/>
                <a:cs typeface="Roboto"/>
                <a:sym typeface="Roboto"/>
              </a:rPr>
              <a:t>saborizada</a:t>
            </a:r>
            <a:r>
              <a:rPr lang="pt-BR" sz="1800" b="0" i="0" u="none" strike="noStrike" cap="none" dirty="0">
                <a:solidFill>
                  <a:srgbClr val="202124"/>
                </a:solidFill>
                <a:latin typeface="Roboto"/>
                <a:ea typeface="Roboto"/>
                <a:cs typeface="Roboto"/>
                <a:sym typeface="Roboto"/>
              </a:rPr>
              <a:t> é definida pela ANVISA como refrigerante.</a:t>
            </a:r>
          </a:p>
          <a:p>
            <a:pPr marL="0" marR="0" lvl="0" indent="457200" algn="just" rtl="0">
              <a:lnSpc>
                <a:spcPct val="100000"/>
              </a:lnSpc>
              <a:spcBef>
                <a:spcPts val="0"/>
              </a:spcBef>
              <a:spcAft>
                <a:spcPts val="0"/>
              </a:spcAft>
              <a:buClr>
                <a:srgbClr val="000000"/>
              </a:buClr>
              <a:buSzPts val="1800"/>
              <a:buFont typeface="Arial"/>
              <a:buNone/>
            </a:pPr>
            <a:endParaRPr lang="pt-BR" sz="1800" b="0" i="0" u="none" strike="noStrike" cap="none" dirty="0">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Água tônica</a:t>
            </a:r>
            <a:r>
              <a:rPr lang="pt-BR" sz="1800" b="0" i="0" u="none" strike="noStrike" cap="none" dirty="0">
                <a:solidFill>
                  <a:srgbClr val="202124"/>
                </a:solidFill>
                <a:latin typeface="Roboto"/>
                <a:ea typeface="Roboto"/>
                <a:cs typeface="Roboto"/>
                <a:sym typeface="Roboto"/>
              </a:rPr>
              <a:t>: é um refrigerante, pois é um tipo de água que contém gás em sua composição. Originalmente continha apenas soda, açúcar e quinina. Água tônica possui menos açúcar que o refrigerante normal que consumimos.</a:t>
            </a:r>
            <a:endParaRPr sz="1800" b="0" i="0" u="none" strike="noStrike" cap="none" dirty="0">
              <a:solidFill>
                <a:srgbClr val="202124"/>
              </a:solidFill>
              <a:latin typeface="Roboto"/>
              <a:ea typeface="Roboto"/>
              <a:cs typeface="Roboto"/>
              <a:sym typeface="Roboto"/>
            </a:endParaRPr>
          </a:p>
        </p:txBody>
      </p:sp>
      <p:sp>
        <p:nvSpPr>
          <p:cNvPr id="106" name="Google Shape;106;p5"/>
          <p:cNvSpPr txBox="1"/>
          <p:nvPr/>
        </p:nvSpPr>
        <p:spPr>
          <a:xfrm>
            <a:off x="3370297" y="304436"/>
            <a:ext cx="5451392"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1" dirty="0">
                <a:solidFill>
                  <a:srgbClr val="FF0000"/>
                </a:solidFill>
                <a:latin typeface="Roboto"/>
                <a:ea typeface="Roboto"/>
                <a:cs typeface="Roboto"/>
                <a:sym typeface="Roboto"/>
              </a:rPr>
              <a:t>ATENÇÃO PARA A CLASSIFICAÇÃO</a:t>
            </a:r>
            <a:endParaRPr lang="pt-BR" sz="1400" b="1" i="0" u="none" strike="noStrike" cap="none" dirty="0">
              <a:solidFill>
                <a:srgbClr val="FF0000"/>
              </a:solidFill>
              <a:latin typeface="Roboto"/>
              <a:ea typeface="Roboto"/>
              <a:cs typeface="Roboto"/>
              <a:sym typeface="Roboto"/>
            </a:endParaRPr>
          </a:p>
        </p:txBody>
      </p:sp>
    </p:spTree>
    <p:extLst>
      <p:ext uri="{BB962C8B-B14F-4D97-AF65-F5344CB8AC3E}">
        <p14:creationId xmlns:p14="http://schemas.microsoft.com/office/powerpoint/2010/main" val="538752532"/>
      </p:ext>
    </p:extLst>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380</TotalTime>
  <Words>1228</Words>
  <Application>Microsoft Office PowerPoint</Application>
  <PresentationFormat>Widescreen</PresentationFormat>
  <Paragraphs>52</Paragraphs>
  <Slides>14</Slides>
  <Notes>14</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14</vt:i4>
      </vt:variant>
    </vt:vector>
  </HeadingPairs>
  <TitlesOfParts>
    <vt:vector size="18" baseType="lpstr">
      <vt:lpstr>Arial</vt:lpstr>
      <vt:lpstr>Calibri</vt:lpstr>
      <vt:lpstr>Roboto</vt:lpstr>
      <vt:lpstr>Tema do Office</vt:lpstr>
      <vt:lpstr>Bebidas Não Alcoólicas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Título do material</dc:title>
  <dc:creator>andressa.venesia@neotrust.com.br</dc:creator>
  <cp:lastModifiedBy>Ilse Celia Silva Montalvao</cp:lastModifiedBy>
  <cp:revision>9</cp:revision>
  <dcterms:created xsi:type="dcterms:W3CDTF">2022-03-17T13:44:08Z</dcterms:created>
  <dcterms:modified xsi:type="dcterms:W3CDTF">2024-10-21T17:10:06Z</dcterms:modified>
</cp:coreProperties>
</file>