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62" r:id="rId5"/>
    <p:sldId id="261" r:id="rId6"/>
    <p:sldId id="263" r:id="rId7"/>
  </p:sldIdLst>
  <p:sldSz cx="12192000" cy="6858000"/>
  <p:notesSz cx="6858000" cy="9144000"/>
  <p:embeddedFontLst>
    <p:embeddedFont>
      <p:font typeface="Roboto" panose="02000000000000000000" pitchFamily="2" charset="0"/>
      <p:regular r:id="rId9"/>
      <p:bold r:id="rId10"/>
      <p:italic r:id="rId11"/>
      <p:bold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7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242763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39018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1332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325062" y="980994"/>
            <a:ext cx="7541876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Banho, Cama e Mesa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090786" y="6488709"/>
            <a:ext cx="1101214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3" name="Picture 2" descr="Jogo de Toalha de Banho 5 Peças 100% Algodão Classic Rosa Pele/Romã">
            <a:extLst>
              <a:ext uri="{FF2B5EF4-FFF2-40B4-BE49-F238E27FC236}">
                <a16:creationId xmlns:a16="http://schemas.microsoft.com/office/drawing/2014/main" id="{1764AA4E-316B-1456-2760-962B34A10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1" y="2997610"/>
            <a:ext cx="3012358" cy="301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apetes de crochê oval jogo 2 peças 80/50cm | Shopee Brasil">
            <a:extLst>
              <a:ext uri="{FF2B5EF4-FFF2-40B4-BE49-F238E27FC236}">
                <a16:creationId xmlns:a16="http://schemas.microsoft.com/office/drawing/2014/main" id="{39CAA379-9B5F-02EA-D846-9AAD7ABD9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549" y="3197327"/>
            <a:ext cx="2612923" cy="2612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onjunto Toalha de Lã - Corpo e Rosto">
            <a:extLst>
              <a:ext uri="{FF2B5EF4-FFF2-40B4-BE49-F238E27FC236}">
                <a16:creationId xmlns:a16="http://schemas.microsoft.com/office/drawing/2014/main" id="{FA6A35AC-8D35-A01D-FAF4-E948518540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4952" y="2997610"/>
            <a:ext cx="3012358" cy="301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03592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577107"/>
            <a:ext cx="8535422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Banho, Cama e Mesa &gt; Banho &gt; </a:t>
            </a:r>
            <a:r>
              <a:rPr lang="pt-BR" sz="18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Jogo de Banho Adulto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Banho, Cama e Mesa &gt; Banho &gt; </a:t>
            </a:r>
            <a:r>
              <a:rPr lang="pt-BR" sz="1800" b="1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Roupao</a:t>
            </a:r>
            <a:r>
              <a:rPr lang="pt-BR" sz="18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Adulto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Banho, Cama e Mesa &gt; Banho &gt; </a:t>
            </a:r>
            <a:r>
              <a:rPr lang="pt-BR" sz="18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Tapete de Banheiro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Banho, Cama e Mesa &gt; Banho &gt; </a:t>
            </a:r>
            <a:r>
              <a:rPr lang="pt-BR" sz="18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Toalha de Banho, Piscina, Praia e Rosto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663168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Jogo de banho adulto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o conjunto formado, geralmente, por cinco peças: duas toalhas de banho, duas toalhas de rosto e uma toalha de piso. São itens essenciais do banheiro, pois auxiliam na secagem do corpo, pés e mãos. 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2123768" y="566055"/>
            <a:ext cx="772815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Banho, Cama e Mesa &gt; Banho &gt; </a:t>
            </a:r>
            <a:r>
              <a:rPr lang="pt-BR" sz="24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Jogo de Banho Adulto</a:t>
            </a:r>
            <a:endParaRPr lang="pt-BR" sz="24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1028" name="Picture 4" descr="Jogo De Toalha 5 Peças Jogo De Banho Kit Toalha Banho Cinza - Toalhas  Olinda - Jogo de Toalhas / Jogo de Banho - Magazine Luiza">
            <a:extLst>
              <a:ext uri="{FF2B5EF4-FFF2-40B4-BE49-F238E27FC236}">
                <a16:creationId xmlns:a16="http://schemas.microsoft.com/office/drawing/2014/main" id="{0621FC3B-0D24-AE82-D32F-299DB90C5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570" y="3069999"/>
            <a:ext cx="3128026" cy="2949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Jogo De Banho Essence 100% Algodão 05 Peças - Pérola">
            <a:extLst>
              <a:ext uri="{FF2B5EF4-FFF2-40B4-BE49-F238E27FC236}">
                <a16:creationId xmlns:a16="http://schemas.microsoft.com/office/drawing/2014/main" id="{66F04713-71DE-0254-6EA9-A1B275094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00" y="3069999"/>
            <a:ext cx="3221946" cy="322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Jogo de Toalha de Banho | Qualidade + Frete Grátis - Casa da Toalha">
            <a:extLst>
              <a:ext uri="{FF2B5EF4-FFF2-40B4-BE49-F238E27FC236}">
                <a16:creationId xmlns:a16="http://schemas.microsoft.com/office/drawing/2014/main" id="{B9C88B6B-275E-CF57-6FD2-AD0422FB1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392" y="2880923"/>
            <a:ext cx="3484273" cy="348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663168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Roupão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 roupão de banho é uma peça utilizada após o banho tanto para secar como para cobrir/aquecer o corpo. Geralmente é fabricado em algodão, microfibra ou veludo, altamente absorvente. 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2740477" y="551307"/>
            <a:ext cx="671104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Banho, Cama e Mesa &gt; Banho &gt; </a:t>
            </a:r>
            <a:r>
              <a:rPr lang="pt-BR" sz="2400" b="1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Roupao</a:t>
            </a:r>
            <a:r>
              <a:rPr lang="pt-BR" sz="24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Adulto</a:t>
            </a:r>
            <a:endParaRPr lang="pt-BR" sz="24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5122" name="Picture 2" descr="Roupão Masculino De Microfibra Soft - Ref 8148 Azul Marinho - GG">
            <a:extLst>
              <a:ext uri="{FF2B5EF4-FFF2-40B4-BE49-F238E27FC236}">
                <a16:creationId xmlns:a16="http://schemas.microsoft.com/office/drawing/2014/main" id="{0DC483BD-1FF4-FA39-FE1A-58D336F10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259" y="2709846"/>
            <a:ext cx="2687326" cy="3677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Roupão Velour Azul - Dohler, GG">
            <a:extLst>
              <a:ext uri="{FF2B5EF4-FFF2-40B4-BE49-F238E27FC236}">
                <a16:creationId xmlns:a16="http://schemas.microsoft.com/office/drawing/2014/main" id="{5476984F-7473-FD00-EB07-93E18514AC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411" y="2842977"/>
            <a:ext cx="3229897" cy="3229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oupão Feminino Longo Soft | Feminino | Sogni Belli | Preto | P">
            <a:extLst>
              <a:ext uri="{FF2B5EF4-FFF2-40B4-BE49-F238E27FC236}">
                <a16:creationId xmlns:a16="http://schemas.microsoft.com/office/drawing/2014/main" id="{9279BFB3-24C7-C468-D8E8-40065983B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415" y="2866435"/>
            <a:ext cx="2458466" cy="336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505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663168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Tapete de banheiro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utilizado na área externa do box, prevenindo acidentes e garantindo conforto térmico. Pode ser de algodão, crochê, microfibra, entre outros.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 nesta categoria o jogo de banheiro, composto po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 tapete retangular, tapete de contorno e capa de assento.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2476369" y="595552"/>
            <a:ext cx="723925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Banho, Cama e Mesa &gt; Banho &gt; </a:t>
            </a:r>
            <a:r>
              <a:rPr lang="pt-BR" sz="24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Tapete de Banheiro</a:t>
            </a:r>
            <a:endParaRPr lang="pt-BR" sz="24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058EBB71-59D3-1F89-1880-A6588A3F00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52" b="11361"/>
          <a:stretch/>
        </p:blipFill>
        <p:spPr bwMode="auto">
          <a:xfrm>
            <a:off x="5858931" y="2863456"/>
            <a:ext cx="3359239" cy="2351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0452094-6647-AE99-575E-A1A79F68CE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6352" y="3966474"/>
            <a:ext cx="2718137" cy="271276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BB19C99-4F66-F105-C71C-CA71C1D61A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142" y="3117728"/>
            <a:ext cx="2613841" cy="1675539"/>
          </a:xfrm>
          <a:prstGeom prst="rect">
            <a:avLst/>
          </a:prstGeom>
        </p:spPr>
      </p:pic>
      <p:pic>
        <p:nvPicPr>
          <p:cNvPr id="1026" name="Picture 2" descr="Jogo De Tapete Para Banheiro Ornare Com 3 Peças Marron">
            <a:extLst>
              <a:ext uri="{FF2B5EF4-FFF2-40B4-BE49-F238E27FC236}">
                <a16:creationId xmlns:a16="http://schemas.microsoft.com/office/drawing/2014/main" id="{3204E6A6-A152-A524-D976-DBD546CB1B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4" t="7289" r="3579" b="9905"/>
          <a:stretch/>
        </p:blipFill>
        <p:spPr bwMode="auto">
          <a:xfrm>
            <a:off x="9218170" y="4424515"/>
            <a:ext cx="2718137" cy="1946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784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663168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Toalha de banho, piscina e praia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utilizada após o banho absorvendo a água e umidade da pele. Algumas toalhas permitem que a secagem seja mais rápida devido ao material em que são fabricadas.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oalha de rosto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além de secar o rosto, também é utilizada para secar as mãos. 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044898" y="593639"/>
            <a:ext cx="1010220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Banho, Cama e Mesa &gt; Banho &gt; </a:t>
            </a:r>
            <a:r>
              <a:rPr lang="pt-BR" sz="24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Toalha de Banho, Piscina, Praia e Rosto</a:t>
            </a:r>
          </a:p>
        </p:txBody>
      </p:sp>
      <p:pic>
        <p:nvPicPr>
          <p:cNvPr id="4098" name="Picture 2" descr="Toalha De Banho Buddemeyer Corine 70cm X 132cm Azul">
            <a:extLst>
              <a:ext uri="{FF2B5EF4-FFF2-40B4-BE49-F238E27FC236}">
                <a16:creationId xmlns:a16="http://schemas.microsoft.com/office/drawing/2014/main" id="{9DCD79BC-F592-09B7-C803-91D88D3882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43" b="32688"/>
          <a:stretch/>
        </p:blipFill>
        <p:spPr bwMode="auto">
          <a:xfrm>
            <a:off x="423811" y="4194879"/>
            <a:ext cx="3771282" cy="1330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Toalha De Rosto Empire Karsten">
            <a:extLst>
              <a:ext uri="{FF2B5EF4-FFF2-40B4-BE49-F238E27FC236}">
                <a16:creationId xmlns:a16="http://schemas.microsoft.com/office/drawing/2014/main" id="{1A285AD0-0322-6DFD-67F8-3E4B133133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29" t="11690" r="24683" b="10813"/>
          <a:stretch/>
        </p:blipFill>
        <p:spPr bwMode="auto">
          <a:xfrm>
            <a:off x="8925173" y="3241285"/>
            <a:ext cx="1413050" cy="323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Toalha de Banho e piscina - Grande modelo Resort - Linha Vigia 500g -  Matinali">
            <a:extLst>
              <a:ext uri="{FF2B5EF4-FFF2-40B4-BE49-F238E27FC236}">
                <a16:creationId xmlns:a16="http://schemas.microsoft.com/office/drawing/2014/main" id="{4A9B2714-9CEB-1BDF-774A-BF589912DA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546" y="3702173"/>
            <a:ext cx="3091617" cy="2315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87261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296</Words>
  <Application>Microsoft Office PowerPoint</Application>
  <PresentationFormat>Widescreen</PresentationFormat>
  <Paragraphs>17</Paragraphs>
  <Slides>6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0" baseType="lpstr">
      <vt:lpstr>Calibri</vt:lpstr>
      <vt:lpstr>Arial</vt:lpstr>
      <vt:lpstr>Roboto</vt:lpstr>
      <vt:lpstr>Tema do Office</vt:lpstr>
      <vt:lpstr>Banho, Cama e Mesa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27</cp:revision>
  <dcterms:created xsi:type="dcterms:W3CDTF">2022-03-17T13:44:08Z</dcterms:created>
  <dcterms:modified xsi:type="dcterms:W3CDTF">2024-11-22T14:07:44Z</dcterms:modified>
</cp:coreProperties>
</file>