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embeddedFontLst>
    <p:embeddedFont>
      <p:font typeface="Roboto" panose="02000000000000000000" pitchFamily="2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2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5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Cartão de Visita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15369" y="6488709"/>
            <a:ext cx="1076631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1026" name="Picture 2" descr="Cartão de Visita">
            <a:extLst>
              <a:ext uri="{FF2B5EF4-FFF2-40B4-BE49-F238E27FC236}">
                <a16:creationId xmlns:a16="http://schemas.microsoft.com/office/drawing/2014/main" id="{5EB810D2-6CBA-F5CC-3200-1E8721570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87" y="2872637"/>
            <a:ext cx="3107608" cy="310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rtão de Visita | Imprimir Cartões de Visita | Gráfica Cores">
            <a:extLst>
              <a:ext uri="{FF2B5EF4-FFF2-40B4-BE49-F238E27FC236}">
                <a16:creationId xmlns:a16="http://schemas.microsoft.com/office/drawing/2014/main" id="{B08C8C34-5B13-8A01-581C-82FCF26C40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2872637"/>
            <a:ext cx="3107608" cy="310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rtão de visita – Wikipédia, a enciclopédia livre">
            <a:extLst>
              <a:ext uri="{FF2B5EF4-FFF2-40B4-BE49-F238E27FC236}">
                <a16:creationId xmlns:a16="http://schemas.microsoft.com/office/drawing/2014/main" id="{C31A950D-912A-0A2A-E411-A8AEEEC61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9313" y="2872637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05066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853542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Papelaria &gt; Arquivos, Papeis e Pastas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Cartao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Visita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indent="457200" algn="just">
              <a:buSzPts val="1800"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Cartão de visita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pequeno cartão com os dados de pessoas ou empresas, como nome, cargo/função, endereço, número de telefone e e-mail, possibilitando 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formalização de apresentações entre as pessoas, além de abrir caminhos para novas parcerias e fechamentos de negócios. 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2106297" y="720532"/>
            <a:ext cx="797940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Papelaria &gt; Arquivos, Papeis e Pastas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Cartao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Visita</a:t>
            </a:r>
          </a:p>
        </p:txBody>
      </p:sp>
      <p:pic>
        <p:nvPicPr>
          <p:cNvPr id="2052" name="Picture 4" descr="Cartão de Visita por Aproximação com Arte Padronizada, Cartão NFC Clássico">
            <a:extLst>
              <a:ext uri="{FF2B5EF4-FFF2-40B4-BE49-F238E27FC236}">
                <a16:creationId xmlns:a16="http://schemas.microsoft.com/office/drawing/2014/main" id="{3E5011A5-4810-3DA7-B8EA-3F026E7E5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03" y="2991463"/>
            <a:ext cx="3601065" cy="360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artão de Visita Personalizado - 4,8x8,8 cm">
            <a:extLst>
              <a:ext uri="{FF2B5EF4-FFF2-40B4-BE49-F238E27FC236}">
                <a16:creationId xmlns:a16="http://schemas.microsoft.com/office/drawing/2014/main" id="{8430F7E6-1E0F-0341-E5E0-4A7CBBCBF6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2" t="22795" r="9173" b="22150"/>
          <a:stretch/>
        </p:blipFill>
        <p:spPr bwMode="auto">
          <a:xfrm>
            <a:off x="8396658" y="3985999"/>
            <a:ext cx="2853463" cy="1963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omprar Cartões de Visita | Imprimir Cartão de Visita Online | Loja Gráfica  Eskenazi">
            <a:extLst>
              <a:ext uri="{FF2B5EF4-FFF2-40B4-BE49-F238E27FC236}">
                <a16:creationId xmlns:a16="http://schemas.microsoft.com/office/drawing/2014/main" id="{DC251ED2-B1B7-2D9B-60D0-1D8FFBD79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511" y="3744151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78</Words>
  <Application>Microsoft Office PowerPoint</Application>
  <PresentationFormat>Widescreen</PresentationFormat>
  <Paragraphs>6</Paragraphs>
  <Slides>3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7" baseType="lpstr">
      <vt:lpstr>Roboto</vt:lpstr>
      <vt:lpstr>Calibri</vt:lpstr>
      <vt:lpstr>Arial</vt:lpstr>
      <vt:lpstr>Tema do Office</vt:lpstr>
      <vt:lpstr>Cartão de Visita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14</cp:revision>
  <dcterms:created xsi:type="dcterms:W3CDTF">2022-03-17T13:44:08Z</dcterms:created>
  <dcterms:modified xsi:type="dcterms:W3CDTF">2024-11-26T15:51:39Z</dcterms:modified>
</cp:coreProperties>
</file>