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embeddedFontLst>
    <p:embeddedFont>
      <p:font typeface="Roboto" panose="02000000000000000000" pitchFamily="2"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izIcebcvtk8MhWTtqZ4O95ymbNP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 name="Google Shape;1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998304" y="891823"/>
            <a:ext cx="6195391" cy="115701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Cortinas de ar</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85" name="Google Shape;85;p1"/>
          <p:cNvSpPr txBox="1"/>
          <p:nvPr/>
        </p:nvSpPr>
        <p:spPr>
          <a:xfrm>
            <a:off x="11139947" y="6488709"/>
            <a:ext cx="1258957"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11/2024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86" name="Google Shape;86;p1" descr="Quais os melhores ambientes para instalar a cortina de ar - A.Dias"/>
          <p:cNvPicPr preferRelativeResize="0"/>
          <p:nvPr/>
        </p:nvPicPr>
        <p:blipFill rotWithShape="1">
          <a:blip r:embed="rId3">
            <a:alphaModFix/>
          </a:blip>
          <a:srcRect/>
          <a:stretch/>
        </p:blipFill>
        <p:spPr>
          <a:xfrm>
            <a:off x="1663870" y="3421280"/>
            <a:ext cx="3393196" cy="2544897"/>
          </a:xfrm>
          <a:prstGeom prst="rect">
            <a:avLst/>
          </a:prstGeom>
          <a:noFill/>
          <a:ln>
            <a:noFill/>
          </a:ln>
        </p:spPr>
      </p:pic>
      <p:pic>
        <p:nvPicPr>
          <p:cNvPr id="87" name="Google Shape;87;p1" descr="Cortina de Ar Industrial"/>
          <p:cNvPicPr preferRelativeResize="0"/>
          <p:nvPr/>
        </p:nvPicPr>
        <p:blipFill rotWithShape="1">
          <a:blip r:embed="rId4">
            <a:alphaModFix/>
          </a:blip>
          <a:srcRect/>
          <a:stretch/>
        </p:blipFill>
        <p:spPr>
          <a:xfrm>
            <a:off x="7288732" y="3164645"/>
            <a:ext cx="3239398" cy="278548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2"/>
          <p:cNvSpPr txBox="1"/>
          <p:nvPr/>
        </p:nvSpPr>
        <p:spPr>
          <a:xfrm>
            <a:off x="397564" y="667695"/>
            <a:ext cx="326003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3" name="Google Shape;93;p2"/>
          <p:cNvSpPr txBox="1"/>
          <p:nvPr/>
        </p:nvSpPr>
        <p:spPr>
          <a:xfrm>
            <a:off x="397564" y="1857327"/>
            <a:ext cx="853542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Ar e </a:t>
            </a:r>
            <a:r>
              <a:rPr lang="pt-BR" sz="1800" b="0" i="0" u="none" strike="noStrike" cap="none" dirty="0" err="1">
                <a:solidFill>
                  <a:srgbClr val="202124"/>
                </a:solidFill>
                <a:latin typeface="Roboto"/>
                <a:ea typeface="Roboto"/>
                <a:cs typeface="Roboto"/>
                <a:sym typeface="Roboto"/>
              </a:rPr>
              <a:t>Ventilacao</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Cortina de Ar Comercial e Industrial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4"/>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cortina de ar</a:t>
            </a:r>
            <a:r>
              <a:rPr lang="pt-BR" sz="1800" b="0" i="0" u="none" strike="noStrike" cap="none">
                <a:solidFill>
                  <a:srgbClr val="202124"/>
                </a:solidFill>
                <a:latin typeface="Roboto"/>
                <a:ea typeface="Roboto"/>
                <a:cs typeface="Roboto"/>
                <a:sym typeface="Roboto"/>
              </a:rPr>
              <a:t> é um aparelho muito semelhante ao ar condicionado. Sua função é isolar a temperatura de um ambiente. Geralmente é usada nas portas de lojas e outros comércios, que tem saída para a rua. Seu uso impede o calor da rua de entrar no ambiente escolhido. Ela fica instalada sobre a porta, criando um jato de vento que serve como barreira isolante.</a:t>
            </a:r>
            <a:br>
              <a:rPr lang="pt-BR" sz="1800" b="0" i="0" u="none" strike="noStrike" cap="none">
                <a:solidFill>
                  <a:srgbClr val="202124"/>
                </a:solidFill>
                <a:latin typeface="Roboto"/>
                <a:ea typeface="Roboto"/>
                <a:cs typeface="Roboto"/>
                <a:sym typeface="Roboto"/>
              </a:rPr>
            </a:br>
            <a:endParaRPr sz="1800" b="0" i="0" u="none" strike="noStrike" cap="none">
              <a:solidFill>
                <a:srgbClr val="202124"/>
              </a:solidFill>
              <a:latin typeface="Roboto"/>
              <a:ea typeface="Roboto"/>
              <a:cs typeface="Roboto"/>
              <a:sym typeface="Roboto"/>
            </a:endParaRPr>
          </a:p>
        </p:txBody>
      </p:sp>
      <p:sp>
        <p:nvSpPr>
          <p:cNvPr id="99" name="Google Shape;99;p4"/>
          <p:cNvSpPr txBox="1"/>
          <p:nvPr/>
        </p:nvSpPr>
        <p:spPr>
          <a:xfrm>
            <a:off x="5017496" y="559440"/>
            <a:ext cx="215700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202124"/>
                </a:solidFill>
                <a:latin typeface="Roboto"/>
                <a:ea typeface="Roboto"/>
                <a:cs typeface="Roboto"/>
                <a:sym typeface="Roboto"/>
              </a:rPr>
              <a:t>Cortina de ar</a:t>
            </a:r>
            <a:endParaRPr sz="1400" b="1"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6"/>
          <p:cNvSpPr txBox="1"/>
          <p:nvPr/>
        </p:nvSpPr>
        <p:spPr>
          <a:xfrm>
            <a:off x="735402" y="1507431"/>
            <a:ext cx="10721193"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cortina de ar comercial</a:t>
            </a:r>
            <a:r>
              <a:rPr lang="pt-BR" sz="1800" b="0" i="0" u="none" strike="noStrike" cap="none">
                <a:solidFill>
                  <a:srgbClr val="202124"/>
                </a:solidFill>
                <a:latin typeface="Roboto"/>
                <a:ea typeface="Roboto"/>
                <a:cs typeface="Roboto"/>
                <a:sym typeface="Roboto"/>
              </a:rPr>
              <a:t> é o modelo mais comum em lojas, hotéis e restaurantes. É um aparelho bem menor, e que não precisa de alterações na estrutura. O tamanho da cortina de ar pode variar bastante. Em ambientes comerciais as dimensões do equipamento são de 1 metro (100cm), 120cm, 140 cm e 150 cm, além disso, podem ser utilizadas em portas com até 3,5M de altura. </a:t>
            </a:r>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cortina de ar industrial</a:t>
            </a:r>
            <a:r>
              <a:rPr lang="pt-BR" sz="1800" b="0" i="0" u="none" strike="noStrike" cap="none">
                <a:solidFill>
                  <a:srgbClr val="202124"/>
                </a:solidFill>
                <a:latin typeface="Roboto"/>
                <a:ea typeface="Roboto"/>
                <a:cs typeface="Roboto"/>
                <a:sym typeface="Roboto"/>
              </a:rPr>
              <a:t> é usada para manter grandes ambientes em isolamento térmico, como, por exemplo, frigoríficos, armazéns, docas, áreas de produção ou que necessitem de nenhuma variação de temperatura. Diferente da cortina de ar comercial, a cortina de ar industrial pode ficar em portas com altura de até 8 metros, e suas dimensões podem variar entre 160cm até 300cm.</a:t>
            </a:r>
            <a:endParaRPr sz="1800" b="0"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None/>
            </a:pPr>
            <a:endParaRPr sz="1800" b="0" i="0" u="none" strike="noStrike" cap="none">
              <a:solidFill>
                <a:srgbClr val="202124"/>
              </a:solidFill>
              <a:latin typeface="Roboto"/>
              <a:ea typeface="Roboto"/>
              <a:cs typeface="Roboto"/>
              <a:sym typeface="Roboto"/>
            </a:endParaRPr>
          </a:p>
        </p:txBody>
      </p:sp>
      <p:sp>
        <p:nvSpPr>
          <p:cNvPr id="106" name="Google Shape;106;p6"/>
          <p:cNvSpPr txBox="1"/>
          <p:nvPr/>
        </p:nvSpPr>
        <p:spPr>
          <a:xfrm>
            <a:off x="2212898" y="489102"/>
            <a:ext cx="776619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Ar e </a:t>
            </a:r>
            <a:r>
              <a:rPr lang="pt-BR" sz="2400" b="0" i="0" u="none" strike="noStrike" cap="none" dirty="0" err="1">
                <a:solidFill>
                  <a:srgbClr val="202124"/>
                </a:solidFill>
                <a:latin typeface="Roboto"/>
                <a:ea typeface="Roboto"/>
                <a:cs typeface="Roboto"/>
                <a:sym typeface="Roboto"/>
              </a:rPr>
              <a:t>Ventilacao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Cortina de Ar Comercial e Industrial</a:t>
            </a:r>
          </a:p>
        </p:txBody>
      </p:sp>
      <p:pic>
        <p:nvPicPr>
          <p:cNvPr id="107" name="Google Shape;107;p6" descr="Cortina de ar comercial ou industrial: quais são as diferenças?"/>
          <p:cNvPicPr preferRelativeResize="0"/>
          <p:nvPr/>
        </p:nvPicPr>
        <p:blipFill rotWithShape="1">
          <a:blip r:embed="rId3">
            <a:alphaModFix/>
          </a:blip>
          <a:srcRect/>
          <a:stretch/>
        </p:blipFill>
        <p:spPr>
          <a:xfrm>
            <a:off x="1288259" y="4031270"/>
            <a:ext cx="3944712" cy="2218901"/>
          </a:xfrm>
          <a:prstGeom prst="rect">
            <a:avLst/>
          </a:prstGeom>
          <a:noFill/>
          <a:ln>
            <a:noFill/>
          </a:ln>
        </p:spPr>
      </p:pic>
      <p:pic>
        <p:nvPicPr>
          <p:cNvPr id="108" name="Google Shape;108;p6"/>
          <p:cNvPicPr preferRelativeResize="0"/>
          <p:nvPr/>
        </p:nvPicPr>
        <p:blipFill rotWithShape="1">
          <a:blip r:embed="rId4">
            <a:alphaModFix/>
          </a:blip>
          <a:srcRect/>
          <a:stretch/>
        </p:blipFill>
        <p:spPr>
          <a:xfrm>
            <a:off x="6575571" y="4031270"/>
            <a:ext cx="3944712" cy="2211429"/>
          </a:xfrm>
          <a:prstGeom prst="rect">
            <a:avLst/>
          </a:prstGeom>
          <a:noFill/>
          <a:ln>
            <a:noFill/>
          </a:ln>
        </p:spPr>
      </p:pic>
      <p:sp>
        <p:nvSpPr>
          <p:cNvPr id="109" name="Google Shape;109;p6"/>
          <p:cNvSpPr txBox="1"/>
          <p:nvPr/>
        </p:nvSpPr>
        <p:spPr>
          <a:xfrm>
            <a:off x="1577204" y="6247221"/>
            <a:ext cx="274928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Cortina de ar comercial</a:t>
            </a:r>
            <a:endParaRPr/>
          </a:p>
        </p:txBody>
      </p:sp>
      <p:sp>
        <p:nvSpPr>
          <p:cNvPr id="110" name="Google Shape;110;p6"/>
          <p:cNvSpPr txBox="1"/>
          <p:nvPr/>
        </p:nvSpPr>
        <p:spPr>
          <a:xfrm>
            <a:off x="7471054" y="6308776"/>
            <a:ext cx="255784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Cortina de ar industrial</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p:nvPr/>
        </p:nvSpPr>
        <p:spPr>
          <a:xfrm>
            <a:off x="3484684" y="295479"/>
            <a:ext cx="5222631"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2400" b="1" i="0" u="none" strike="noStrike" cap="none">
                <a:solidFill>
                  <a:srgbClr val="FF0000"/>
                </a:solidFill>
                <a:latin typeface="Roboto"/>
                <a:ea typeface="Roboto"/>
                <a:cs typeface="Roboto"/>
                <a:sym typeface="Roboto"/>
              </a:rPr>
              <a:t>ATENÇÃO PARA A CLASSIFICAÇÃO</a:t>
            </a:r>
            <a:endParaRPr sz="2400" b="0" i="0" u="none" strike="noStrike" cap="none">
              <a:solidFill>
                <a:srgbClr val="000000"/>
              </a:solidFill>
              <a:latin typeface="Arial"/>
              <a:ea typeface="Arial"/>
              <a:cs typeface="Arial"/>
              <a:sym typeface="Arial"/>
            </a:endParaRPr>
          </a:p>
        </p:txBody>
      </p:sp>
      <p:sp>
        <p:nvSpPr>
          <p:cNvPr id="117" name="Google Shape;117;p7"/>
          <p:cNvSpPr txBox="1"/>
          <p:nvPr/>
        </p:nvSpPr>
        <p:spPr>
          <a:xfrm>
            <a:off x="735402" y="1539930"/>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dirty="0">
                <a:solidFill>
                  <a:srgbClr val="202124"/>
                </a:solidFill>
                <a:latin typeface="Roboto"/>
                <a:ea typeface="Roboto"/>
                <a:cs typeface="Roboto"/>
                <a:sym typeface="Roboto"/>
              </a:rPr>
              <a:t>Não confundir o ar condicionado com a cortina de ar.</a:t>
            </a:r>
            <a:r>
              <a:rPr lang="pt-BR" sz="1800" b="1" i="0" u="none" strike="noStrike" cap="none"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Enquanto o ar condicionado fica responsável por refrigerar o local, as cortinas de ar desempenham o papel de impedir a troca de calor com o ambiente externo.</a:t>
            </a:r>
            <a:endParaRPr dirty="0"/>
          </a:p>
        </p:txBody>
      </p:sp>
      <p:pic>
        <p:nvPicPr>
          <p:cNvPr id="118" name="Google Shape;118;p7"/>
          <p:cNvPicPr preferRelativeResize="0"/>
          <p:nvPr/>
        </p:nvPicPr>
        <p:blipFill rotWithShape="1">
          <a:blip r:embed="rId3">
            <a:alphaModFix/>
          </a:blip>
          <a:srcRect/>
          <a:stretch/>
        </p:blipFill>
        <p:spPr>
          <a:xfrm>
            <a:off x="3742936" y="3430134"/>
            <a:ext cx="4706128" cy="2483291"/>
          </a:xfrm>
          <a:prstGeom prst="rect">
            <a:avLst/>
          </a:prstGeom>
          <a:noFill/>
          <a:ln>
            <a:noFill/>
          </a:ln>
        </p:spPr>
      </p:pic>
      <p:pic>
        <p:nvPicPr>
          <p:cNvPr id="119" name="Google Shape;119;p7"/>
          <p:cNvPicPr preferRelativeResize="0"/>
          <p:nvPr/>
        </p:nvPicPr>
        <p:blipFill rotWithShape="1">
          <a:blip r:embed="rId4">
            <a:alphaModFix/>
          </a:blip>
          <a:srcRect/>
          <a:stretch/>
        </p:blipFill>
        <p:spPr>
          <a:xfrm>
            <a:off x="426135" y="2912888"/>
            <a:ext cx="3058551" cy="3058551"/>
          </a:xfrm>
          <a:prstGeom prst="rect">
            <a:avLst/>
          </a:prstGeom>
          <a:noFill/>
          <a:ln>
            <a:noFill/>
          </a:ln>
        </p:spPr>
      </p:pic>
      <p:pic>
        <p:nvPicPr>
          <p:cNvPr id="120" name="Google Shape;120;p7" descr="Imagem de Ar-condicionado Split Gree 12.000 BTUs Frio"/>
          <p:cNvPicPr preferRelativeResize="0"/>
          <p:nvPr/>
        </p:nvPicPr>
        <p:blipFill rotWithShape="1">
          <a:blip r:embed="rId5">
            <a:alphaModFix/>
          </a:blip>
          <a:srcRect/>
          <a:stretch/>
        </p:blipFill>
        <p:spPr>
          <a:xfrm>
            <a:off x="8707314" y="3470922"/>
            <a:ext cx="3309802" cy="2483291"/>
          </a:xfrm>
          <a:prstGeom prst="rect">
            <a:avLst/>
          </a:prstGeom>
          <a:noFill/>
          <a:ln>
            <a:noFill/>
          </a:ln>
        </p:spPr>
      </p:pic>
      <p:sp>
        <p:nvSpPr>
          <p:cNvPr id="121" name="Google Shape;121;p7"/>
          <p:cNvSpPr txBox="1"/>
          <p:nvPr/>
        </p:nvSpPr>
        <p:spPr>
          <a:xfrm>
            <a:off x="735402" y="6193189"/>
            <a:ext cx="274928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Ar condicionado split</a:t>
            </a:r>
            <a:endParaRPr/>
          </a:p>
        </p:txBody>
      </p:sp>
      <p:sp>
        <p:nvSpPr>
          <p:cNvPr id="122" name="Google Shape;122;p7"/>
          <p:cNvSpPr txBox="1"/>
          <p:nvPr/>
        </p:nvSpPr>
        <p:spPr>
          <a:xfrm>
            <a:off x="9164553" y="6193189"/>
            <a:ext cx="274928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Ar condicionado split</a:t>
            </a:r>
            <a:endParaRPr/>
          </a:p>
        </p:txBody>
      </p:sp>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308</Words>
  <Application>Microsoft Office PowerPoint</Application>
  <PresentationFormat>Widescreen</PresentationFormat>
  <Paragraphs>15</Paragraphs>
  <Slides>5</Slides>
  <Notes>5</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5</vt:i4>
      </vt:variant>
    </vt:vector>
  </HeadingPairs>
  <TitlesOfParts>
    <vt:vector size="9" baseType="lpstr">
      <vt:lpstr>Roboto</vt:lpstr>
      <vt:lpstr>Arial</vt:lpstr>
      <vt:lpstr>Calibri</vt:lpstr>
      <vt:lpstr>Tema do Office</vt:lpstr>
      <vt:lpstr>Cortinas de ar</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andressa.venesia@neotrust.com.br</dc:creator>
  <cp:lastModifiedBy>Ilse Celia Silva Montalvao</cp:lastModifiedBy>
  <cp:revision>1</cp:revision>
  <dcterms:created xsi:type="dcterms:W3CDTF">2022-03-17T13:44:08Z</dcterms:created>
  <dcterms:modified xsi:type="dcterms:W3CDTF">2024-11-21T19:24:47Z</dcterms:modified>
</cp:coreProperties>
</file>