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4" r:id="rId2"/>
    <p:sldId id="257" r:id="rId3"/>
    <p:sldId id="271" r:id="rId4"/>
    <p:sldId id="262" r:id="rId5"/>
    <p:sldId id="269" r:id="rId6"/>
    <p:sldId id="265" r:id="rId7"/>
    <p:sldId id="270" r:id="rId8"/>
    <p:sldId id="300" r:id="rId9"/>
    <p:sldId id="307" r:id="rId10"/>
    <p:sldId id="263" r:id="rId11"/>
    <p:sldId id="267" r:id="rId12"/>
    <p:sldId id="266" r:id="rId13"/>
    <p:sldId id="268" r:id="rId1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9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FE17F1-ACBD-4778-B1E4-A07B33818436}" type="datetimeFigureOut">
              <a:rPr lang="pt-BR" smtClean="0"/>
              <a:t>19/12/2024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F94096-E4BB-491E-87D2-87BD0C5EB3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5359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2517548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9998073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>
          <a:extLst>
            <a:ext uri="{FF2B5EF4-FFF2-40B4-BE49-F238E27FC236}">
              <a16:creationId xmlns:a16="http://schemas.microsoft.com/office/drawing/2014/main" id="{9BC32B47-2558-9002-1086-201BF447D0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>
            <a:extLst>
              <a:ext uri="{FF2B5EF4-FFF2-40B4-BE49-F238E27FC236}">
                <a16:creationId xmlns:a16="http://schemas.microsoft.com/office/drawing/2014/main" id="{5108A28B-81B1-E897-E88B-76065CD534A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>
            <a:extLst>
              <a:ext uri="{FF2B5EF4-FFF2-40B4-BE49-F238E27FC236}">
                <a16:creationId xmlns:a16="http://schemas.microsoft.com/office/drawing/2014/main" id="{7DF92EFB-89D8-22ED-7784-64FD7ECE80B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786388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>
          <a:extLst>
            <a:ext uri="{FF2B5EF4-FFF2-40B4-BE49-F238E27FC236}">
              <a16:creationId xmlns:a16="http://schemas.microsoft.com/office/drawing/2014/main" id="{111A28CA-1B68-5C32-9893-BA39DDE9E5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>
            <a:extLst>
              <a:ext uri="{FF2B5EF4-FFF2-40B4-BE49-F238E27FC236}">
                <a16:creationId xmlns:a16="http://schemas.microsoft.com/office/drawing/2014/main" id="{FA0F157C-A9A8-79CE-BC6C-FF0B88DFF5D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>
            <a:extLst>
              <a:ext uri="{FF2B5EF4-FFF2-40B4-BE49-F238E27FC236}">
                <a16:creationId xmlns:a16="http://schemas.microsoft.com/office/drawing/2014/main" id="{D5B5EDD1-D9A5-FCFE-B41C-D9F2428AFF0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110858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>
          <a:extLst>
            <a:ext uri="{FF2B5EF4-FFF2-40B4-BE49-F238E27FC236}">
              <a16:creationId xmlns:a16="http://schemas.microsoft.com/office/drawing/2014/main" id="{8F69A1E2-F79D-4DB8-B242-79A55EC148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>
            <a:extLst>
              <a:ext uri="{FF2B5EF4-FFF2-40B4-BE49-F238E27FC236}">
                <a16:creationId xmlns:a16="http://schemas.microsoft.com/office/drawing/2014/main" id="{239915A7-6B26-2664-4CF4-8A0B113C70D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>
            <a:extLst>
              <a:ext uri="{FF2B5EF4-FFF2-40B4-BE49-F238E27FC236}">
                <a16:creationId xmlns:a16="http://schemas.microsoft.com/office/drawing/2014/main" id="{5302D766-162F-D5C1-A92A-9CCDE1F6966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8343783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>
          <a:extLst>
            <a:ext uri="{FF2B5EF4-FFF2-40B4-BE49-F238E27FC236}">
              <a16:creationId xmlns:a16="http://schemas.microsoft.com/office/drawing/2014/main" id="{2F5188EF-FC11-1A8F-91E5-A3E0C6E0C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>
            <a:extLst>
              <a:ext uri="{FF2B5EF4-FFF2-40B4-BE49-F238E27FC236}">
                <a16:creationId xmlns:a16="http://schemas.microsoft.com/office/drawing/2014/main" id="{F76BA257-3E3B-7674-D0D4-FE0ADE3DCC0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>
            <a:extLst>
              <a:ext uri="{FF2B5EF4-FFF2-40B4-BE49-F238E27FC236}">
                <a16:creationId xmlns:a16="http://schemas.microsoft.com/office/drawing/2014/main" id="{52C1C8E9-EDA3-B7ED-ADF4-89AF6088679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32127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>
          <a:extLst>
            <a:ext uri="{FF2B5EF4-FFF2-40B4-BE49-F238E27FC236}">
              <a16:creationId xmlns:a16="http://schemas.microsoft.com/office/drawing/2014/main" id="{D783F606-E738-2C80-F7D1-786298C1AB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>
            <a:extLst>
              <a:ext uri="{FF2B5EF4-FFF2-40B4-BE49-F238E27FC236}">
                <a16:creationId xmlns:a16="http://schemas.microsoft.com/office/drawing/2014/main" id="{DF8C01A7-FB17-08A4-D116-981F83BEA35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>
            <a:extLst>
              <a:ext uri="{FF2B5EF4-FFF2-40B4-BE49-F238E27FC236}">
                <a16:creationId xmlns:a16="http://schemas.microsoft.com/office/drawing/2014/main" id="{A8F7403D-676E-248A-0705-688176D9DA8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0979328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1360887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>
          <a:extLst>
            <a:ext uri="{FF2B5EF4-FFF2-40B4-BE49-F238E27FC236}">
              <a16:creationId xmlns:a16="http://schemas.microsoft.com/office/drawing/2014/main" id="{F00C24B9-F58A-2C45-DD2A-CC30A05872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>
            <a:extLst>
              <a:ext uri="{FF2B5EF4-FFF2-40B4-BE49-F238E27FC236}">
                <a16:creationId xmlns:a16="http://schemas.microsoft.com/office/drawing/2014/main" id="{21C0D2FF-7925-5485-01B4-1225A77A733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>
            <a:extLst>
              <a:ext uri="{FF2B5EF4-FFF2-40B4-BE49-F238E27FC236}">
                <a16:creationId xmlns:a16="http://schemas.microsoft.com/office/drawing/2014/main" id="{95C0AB72-BD57-16F3-0A75-03405F09A14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6948680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>
          <a:extLst>
            <a:ext uri="{FF2B5EF4-FFF2-40B4-BE49-F238E27FC236}">
              <a16:creationId xmlns:a16="http://schemas.microsoft.com/office/drawing/2014/main" id="{8F308D88-A1E5-FD81-7F25-537E127776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>
            <a:extLst>
              <a:ext uri="{FF2B5EF4-FFF2-40B4-BE49-F238E27FC236}">
                <a16:creationId xmlns:a16="http://schemas.microsoft.com/office/drawing/2014/main" id="{C72B20CF-DD5D-D7AC-5C12-77D837EECB4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>
            <a:extLst>
              <a:ext uri="{FF2B5EF4-FFF2-40B4-BE49-F238E27FC236}">
                <a16:creationId xmlns:a16="http://schemas.microsoft.com/office/drawing/2014/main" id="{B9AA5264-FDBD-A3A6-44BA-45C8C5BC43D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8678830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>
          <a:extLst>
            <a:ext uri="{FF2B5EF4-FFF2-40B4-BE49-F238E27FC236}">
              <a16:creationId xmlns:a16="http://schemas.microsoft.com/office/drawing/2014/main" id="{48D181DC-D3F9-47FE-5889-EA5099950E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>
            <a:extLst>
              <a:ext uri="{FF2B5EF4-FFF2-40B4-BE49-F238E27FC236}">
                <a16:creationId xmlns:a16="http://schemas.microsoft.com/office/drawing/2014/main" id="{9117734D-4489-FD0C-9027-3D583A1BD23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>
            <a:extLst>
              <a:ext uri="{FF2B5EF4-FFF2-40B4-BE49-F238E27FC236}">
                <a16:creationId xmlns:a16="http://schemas.microsoft.com/office/drawing/2014/main" id="{0F23384C-BE3B-652C-240C-99B16EC7B87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9489582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DB773E0-817A-A9EB-34B6-4C63D58D43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021D7C6-9660-C7CC-2713-6FC7BADBA0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EBC435A-DDFB-A3E6-FE4D-2900BAC246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00B36-4F10-45B3-B54A-5646DA7E8C13}" type="datetimeFigureOut">
              <a:rPr lang="pt-BR" smtClean="0"/>
              <a:t>19/12/2024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C1FF407-F60B-D5C2-3A4D-3899B4069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51A18A6-F8D6-8551-DC7E-7B4292CCC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E658C-A422-4033-8A08-1F6583D50F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7015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A33DC3A-217E-AF18-B673-45D3000D7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9A3B1D4-B83E-8BE4-0094-91CAF980BB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C3DBCFD-83CE-03D5-5E8C-5F62BBFD40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00B36-4F10-45B3-B54A-5646DA7E8C13}" type="datetimeFigureOut">
              <a:rPr lang="pt-BR" smtClean="0"/>
              <a:t>19/12/2024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072C4D8-B578-678D-95D1-B004B85BF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5132569-7B09-78BE-AED1-90770AFF22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E658C-A422-4033-8A08-1F6583D50F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2021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B648CD-F412-A71D-7BBC-110151543C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7E76BBE-B4F9-2C24-A7F9-FC8CEF16AD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BC510F3-5455-7CDD-C2F2-337F65FE0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00B36-4F10-45B3-B54A-5646DA7E8C13}" type="datetimeFigureOut">
              <a:rPr lang="pt-BR" smtClean="0"/>
              <a:t>19/12/2024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E02BAB5-ED4E-E660-97E6-EB4AA11A99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F85A3DC-82DE-7193-F288-C6607D9D4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E658C-A422-4033-8A08-1F6583D50F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3411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03ABAC-44CE-7E99-3D1D-0BCA3C87B5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BEFC33C-7C4F-551C-740F-33982C0330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A8213A41-28A1-0F5A-BC9B-972AB195AB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1259F4A5-D75F-6AE5-4A71-6D65DFF258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00B36-4F10-45B3-B54A-5646DA7E8C13}" type="datetimeFigureOut">
              <a:rPr lang="pt-BR" smtClean="0"/>
              <a:t>19/12/2024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63F0FE0-0BA3-13D5-7331-00B3BA5E8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F3CFF5A-5DAD-E77B-D171-18E9C2547B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E658C-A422-4033-8A08-1F6583D50F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89928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58CFADD-0FCB-AD26-36A1-C355B61B07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E1F28BCC-17A7-D1A8-5513-1B705AFD21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942A3B12-97B0-2171-0829-0D292FC36B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FFE13FCB-F2D5-5555-AADA-5318FF1621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1A28BB52-DA43-01D7-18B8-491233AB51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909F2D3A-96E5-FDDB-83ED-43CF8E4E1D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00B36-4F10-45B3-B54A-5646DA7E8C13}" type="datetimeFigureOut">
              <a:rPr lang="pt-BR" smtClean="0"/>
              <a:t>19/12/2024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D0CB5B18-71E1-1C8E-AA17-0BE8FDA9DE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AC745EDE-3870-9AE4-999F-337230FD66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E658C-A422-4033-8A08-1F6583D50F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4329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0CC3E39-B070-731C-EEAE-5B9686FA59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8BB320DE-4568-2E86-C284-DBF430994E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00B36-4F10-45B3-B54A-5646DA7E8C13}" type="datetimeFigureOut">
              <a:rPr lang="pt-BR" smtClean="0"/>
              <a:t>19/12/2024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0EC4CC21-CDF3-C483-0BF7-D2008E817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7806E810-0B1A-1171-C75A-96EB42000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E658C-A422-4033-8A08-1F6583D50F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4652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D53BDE5C-70D8-46C2-945D-B494C14D7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00B36-4F10-45B3-B54A-5646DA7E8C13}" type="datetimeFigureOut">
              <a:rPr lang="pt-BR" smtClean="0"/>
              <a:t>19/12/2024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9D66ACB2-D8DE-1ECF-7757-2AAACA6032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A8546FCA-D9A2-DDC8-0D64-88A1C2391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E658C-A422-4033-8A08-1F6583D50F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8436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CCB34A8-2352-8549-7D7F-E44DA724F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A5DC5BE-86A5-B186-333E-FC55ECB41B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A78F1634-F773-71EF-F2AA-2C47E7A208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BABD91BD-A17E-8749-1EA6-87465AFBB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00B36-4F10-45B3-B54A-5646DA7E8C13}" type="datetimeFigureOut">
              <a:rPr lang="pt-BR" smtClean="0"/>
              <a:t>19/12/2024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8C8520D3-127E-37BE-A34A-7E581FF8D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BC94DD0-4BDB-C6C1-AC2C-E08691224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E658C-A422-4033-8A08-1F6583D50F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4557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B47091-179A-8781-6506-A33178EBC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41836CD4-9620-F3FF-67BC-7B3DA3C030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C56BA5B-F1E0-2744-25DE-7995CB7BA1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E89AE12A-07C2-2E2E-17D9-F978857AC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00B36-4F10-45B3-B54A-5646DA7E8C13}" type="datetimeFigureOut">
              <a:rPr lang="pt-BR" smtClean="0"/>
              <a:t>19/12/2024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1A925F42-E1A4-E6ED-4B94-1D473B7EA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9F24286-D6AF-7B49-D306-A70F50516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E658C-A422-4033-8A08-1F6583D50F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50233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DBCACC-EDA9-293A-2A64-A26BDD372A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E78CB677-29A0-4702-B69B-38F51B3FA6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31E4351-9431-25A0-D2C5-68262BAAA8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00B36-4F10-45B3-B54A-5646DA7E8C13}" type="datetimeFigureOut">
              <a:rPr lang="pt-BR" smtClean="0"/>
              <a:t>19/12/2024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F65E729-D21F-74DC-513E-59A1711E7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FEA593A-778F-7F1F-8456-7BE564D3B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E658C-A422-4033-8A08-1F6583D50F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3129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7B87342-DF53-A757-D970-20EE3FB9F2F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E6B66261-FB0A-85CC-F53E-50E1371CD2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12DED32-5200-2578-5A4C-856783B0B7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00B36-4F10-45B3-B54A-5646DA7E8C13}" type="datetimeFigureOut">
              <a:rPr lang="pt-BR" smtClean="0"/>
              <a:t>19/12/2024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F9B46F6-2E6F-8BC1-F5F7-0732B26404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40CC4E8-4C7F-DD8D-A721-A2F422D05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E658C-A422-4033-8A08-1F6583D50F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8748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97D9D6F7-5B7A-56CD-4644-B3E77C68C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2CBF2E72-46B7-8AA1-0F62-56C63038D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6C96F9E-2F0B-C22E-6EBC-B1864E44C4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D00B36-4F10-45B3-B54A-5646DA7E8C13}" type="datetimeFigureOut">
              <a:rPr lang="pt-BR" smtClean="0"/>
              <a:t>19/12/2024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3B89535-ED75-0D53-04D2-E675822934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557B33A-1683-2132-013E-22E95558A9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BBE658C-A422-4033-8A08-1F6583D50F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1696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png"/><Relationship Id="rId4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2998304" y="877755"/>
            <a:ext cx="6195391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Brinquedos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3CA46F4-0E1E-ED09-069D-9C9119D48CC6}"/>
              </a:ext>
            </a:extLst>
          </p:cNvPr>
          <p:cNvSpPr txBox="1"/>
          <p:nvPr/>
        </p:nvSpPr>
        <p:spPr>
          <a:xfrm>
            <a:off x="11101849" y="6488668"/>
            <a:ext cx="119830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12/2024</a:t>
            </a:r>
            <a:endParaRPr lang="pt-BR" sz="18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5122" name="Picture 2" descr="Playground Duplo Prata Freso com Escorregador Infantil - Freso - Loja  Oficial - Playgrounds, Brinquedos, Pet, SUP, Decoração">
            <a:extLst>
              <a:ext uri="{FF2B5EF4-FFF2-40B4-BE49-F238E27FC236}">
                <a16:creationId xmlns:a16="http://schemas.microsoft.com/office/drawing/2014/main" id="{DB372CAB-DCD1-F248-F28E-1F02572100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4183" y="2733329"/>
            <a:ext cx="3556819" cy="3556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KanCai - Brinquedos Educativos De Madeira Bloco Placa Pilha Formas Geométricas - 1+">
            <a:extLst>
              <a:ext uri="{FF2B5EF4-FFF2-40B4-BE49-F238E27FC236}">
                <a16:creationId xmlns:a16="http://schemas.microsoft.com/office/drawing/2014/main" id="{6F9E7D85-E970-E4ED-01E2-E85DC886F9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794" y="3286355"/>
            <a:ext cx="2781505" cy="2450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Brinquedo Educativo Pedagógico Aramado Montanha Russa Grande - Futura  Brinquedos Educativos">
            <a:extLst>
              <a:ext uri="{FF2B5EF4-FFF2-40B4-BE49-F238E27FC236}">
                <a16:creationId xmlns:a16="http://schemas.microsoft.com/office/drawing/2014/main" id="{6F18113F-C0CC-8BE4-6956-74112EC662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6945" y="2787377"/>
            <a:ext cx="2295298" cy="2950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3" y="667695"/>
            <a:ext cx="2139159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3" y="1577107"/>
            <a:ext cx="11165171" cy="31392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Brinquedos &gt; </a:t>
            </a:r>
            <a:r>
              <a:rPr lang="pt-BR" b="1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Boneca e Boneco</a:t>
            </a: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</a:t>
            </a:r>
            <a:endParaRPr lang="pt-BR" b="1" i="0" u="none" strike="noStrike" dirty="0">
              <a:solidFill>
                <a:srgbClr val="000000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Brinquedos &gt; Brinquedos Educativos &gt; </a:t>
            </a:r>
            <a:r>
              <a:rPr lang="pt-BR" b="1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Bloco de Montar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Brinquedos &gt; Brinquedos Educativos &gt;</a:t>
            </a:r>
            <a:r>
              <a:rPr lang="pt-BR" b="1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Jogo da Memoria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Brinquedos &gt; Brinquedos Educativos &gt; </a:t>
            </a:r>
            <a:r>
              <a:rPr lang="pt-BR" b="1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Outros Brinquedos Educativos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Brinquedos &gt; Brinquedos Educativos &gt;</a:t>
            </a:r>
            <a:r>
              <a:rPr lang="pt-BR" b="1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Quebra </a:t>
            </a:r>
            <a:r>
              <a:rPr lang="pt-BR" b="1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Cabeca</a:t>
            </a:r>
            <a:endParaRPr lang="pt-BR" b="1" i="0" u="none" strike="noStrike" dirty="0">
              <a:solidFill>
                <a:srgbClr val="000000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Brinquedos &gt; </a:t>
            </a:r>
            <a:r>
              <a:rPr lang="pt-BR" b="0" i="0" u="none" strike="noStrike" dirty="0" err="1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Colecionavel</a:t>
            </a:r>
            <a:r>
              <a:rPr lang="pt-BR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  <a:r>
              <a:rPr lang="pt-BR" b="1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Miniatura de Personagem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Brinquedos &gt; </a:t>
            </a:r>
            <a:r>
              <a:rPr lang="pt-BR" b="0" i="0" u="none" strike="noStrike" dirty="0" err="1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Colecionavel</a:t>
            </a:r>
            <a:r>
              <a:rPr lang="pt-BR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  <a:r>
              <a:rPr lang="pt-BR" b="1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Outros </a:t>
            </a:r>
            <a:r>
              <a:rPr lang="pt-BR" b="1" i="0" u="none" strike="noStrike" dirty="0" err="1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Colecionaveis</a:t>
            </a:r>
            <a:endParaRPr lang="pt-BR" b="1" i="0" u="none" strike="noStrike" dirty="0">
              <a:solidFill>
                <a:srgbClr val="000000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Brinquedos &gt; Playground &gt; </a:t>
            </a:r>
            <a:r>
              <a:rPr lang="pt-BR" b="1" i="0" u="none" strike="noStrike" dirty="0" err="1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Acessorios</a:t>
            </a:r>
            <a:r>
              <a:rPr lang="pt-BR" b="1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e Pecas de </a:t>
            </a:r>
            <a:r>
              <a:rPr lang="pt-BR" b="1" i="0" u="none" strike="noStrike" dirty="0" err="1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Reposicao</a:t>
            </a:r>
            <a:r>
              <a:rPr lang="pt-BR" b="1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para Playground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Brinquedos &gt; Playground &gt; </a:t>
            </a:r>
            <a:r>
              <a:rPr lang="pt-BR" b="1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Cama Elastica e Pula </a:t>
            </a:r>
            <a:r>
              <a:rPr lang="pt-BR" b="1" i="0" u="none" strike="noStrike" dirty="0" err="1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Pula</a:t>
            </a:r>
            <a:endParaRPr lang="pt-BR" b="1" i="0" u="none" strike="noStrike" dirty="0">
              <a:solidFill>
                <a:srgbClr val="000000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Brinquedos &gt; Playground &gt; </a:t>
            </a:r>
            <a:r>
              <a:rPr lang="pt-BR" b="1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Kit Playground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Brinquedos &gt; Playground &gt; </a:t>
            </a:r>
            <a:r>
              <a:rPr lang="pt-BR" b="1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Outros Playground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3" y="1308674"/>
            <a:ext cx="10721193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Boneca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 dos brinquedos mais antigos e populares no mundo, pois reproduzem as formas humanas,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“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preparando” a criança para a maternidade. Pode ser feita de plástico, pano, porcelana, borracha, etc.  Entram nesta categoria Barbie, Suzy, Polly,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reborn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bonecas em geral.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oneco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tem a mesma finalidade que a boneca, porém voltado para o gênero masculino. Entram nesta categoria Max Steel, Ken, bonecos em geral.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516194" y="396696"/>
            <a:ext cx="10940402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Brinquedos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Boneca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Boneco</a:t>
            </a:r>
          </a:p>
        </p:txBody>
      </p:sp>
      <p:pic>
        <p:nvPicPr>
          <p:cNvPr id="2" name="Picture 2" descr="Boneco Menino Ken Fashionista Loiro Praia - Bermuda Colorida Los Angeles -  Namorado Da Boneca Barbie - Original Mattel Brinquedos na Americanas  Empresas">
            <a:extLst>
              <a:ext uri="{FF2B5EF4-FFF2-40B4-BE49-F238E27FC236}">
                <a16:creationId xmlns:a16="http://schemas.microsoft.com/office/drawing/2014/main" id="{448A8659-29F0-F4F5-F8D6-3652FFC7FF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02" r="15216"/>
          <a:stretch/>
        </p:blipFill>
        <p:spPr bwMode="auto">
          <a:xfrm>
            <a:off x="8811547" y="3138778"/>
            <a:ext cx="2024216" cy="2785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Boneco de Pelúcia Menino de Gorrinho">
            <a:extLst>
              <a:ext uri="{FF2B5EF4-FFF2-40B4-BE49-F238E27FC236}">
                <a16:creationId xmlns:a16="http://schemas.microsoft.com/office/drawing/2014/main" id="{F5E7DBD7-63BF-D206-9EDD-2B90192C7A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56" r="26675"/>
          <a:stretch/>
        </p:blipFill>
        <p:spPr bwMode="auto">
          <a:xfrm>
            <a:off x="6937887" y="3083642"/>
            <a:ext cx="1322439" cy="2780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Boneca New Born - Reborn- Vamos Brincar - 8188 - Divertoys - Real Brinquedos">
            <a:extLst>
              <a:ext uri="{FF2B5EF4-FFF2-40B4-BE49-F238E27FC236}">
                <a16:creationId xmlns:a16="http://schemas.microsoft.com/office/drawing/2014/main" id="{348A8C15-9556-B909-D8D9-A46C61682B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61" y="3027722"/>
            <a:ext cx="2780071" cy="2780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Boneca Barbie Mattel Dreamtopia Princesas com Acessórios HGR00 Sortida">
            <a:extLst>
              <a:ext uri="{FF2B5EF4-FFF2-40B4-BE49-F238E27FC236}">
                <a16:creationId xmlns:a16="http://schemas.microsoft.com/office/drawing/2014/main" id="{C4FE63C2-EC48-BC90-44C6-C3A6E3C5C6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7346" y="3139564"/>
            <a:ext cx="2668229" cy="2668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9B4D46CD-23C5-C0CF-9313-1CD1398D4BBC}"/>
              </a:ext>
            </a:extLst>
          </p:cNvPr>
          <p:cNvSpPr txBox="1"/>
          <p:nvPr/>
        </p:nvSpPr>
        <p:spPr>
          <a:xfrm>
            <a:off x="2385791" y="6091972"/>
            <a:ext cx="12831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Bonecas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76252E8F-B937-C5FE-BDB9-139CC7DF92B2}"/>
              </a:ext>
            </a:extLst>
          </p:cNvPr>
          <p:cNvSpPr txBox="1"/>
          <p:nvPr/>
        </p:nvSpPr>
        <p:spPr>
          <a:xfrm>
            <a:off x="8353493" y="6091972"/>
            <a:ext cx="12831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Bonecos</a:t>
            </a:r>
          </a:p>
        </p:txBody>
      </p:sp>
    </p:spTree>
    <p:extLst>
      <p:ext uri="{BB962C8B-B14F-4D97-AF65-F5344CB8AC3E}">
        <p14:creationId xmlns:p14="http://schemas.microsoft.com/office/powerpoint/2010/main" val="1445969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3" y="189860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Blocos de montar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são peças que podem ser empilhadas ou encaixadas para criar figuras, paisagens, bonecos, animais, etc. Podem ser de madeira, plástico ou espuma, com diversas formas e cores. Ajudam na coordenação motora e raciocínio lógico da criança, além de despertar a criatividade, concentração e atenção.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1814052" y="627826"/>
            <a:ext cx="8303342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Brinquedos &gt; </a:t>
            </a:r>
            <a:r>
              <a:rPr lang="pt-BR" sz="2400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Brinquedos Educativos 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Bloco de Montar</a:t>
            </a:r>
            <a:endParaRPr lang="pt-BR"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74" name="Picture 2" descr="Blocos De Montar Brinquedo Educativo 176 Peças Infantil Didatico - LUCTOYS  - Blocos de Montar - Magazine Luiza">
            <a:extLst>
              <a:ext uri="{FF2B5EF4-FFF2-40B4-BE49-F238E27FC236}">
                <a16:creationId xmlns:a16="http://schemas.microsoft.com/office/drawing/2014/main" id="{61112070-9959-BF1D-D6C7-3DFF445513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178" y="3457042"/>
            <a:ext cx="2757641" cy="2757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Blocos de Montar Infantil 80 Peças Grandes - Wp Connect">
            <a:extLst>
              <a:ext uri="{FF2B5EF4-FFF2-40B4-BE49-F238E27FC236}">
                <a16:creationId xmlns:a16="http://schemas.microsoft.com/office/drawing/2014/main" id="{5CD9B8BC-82E5-C63B-FE7E-3E37CF5CF1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7178" y="3457042"/>
            <a:ext cx="2757641" cy="2757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Blocos De Montar Monte Fácil Brinquedo Infantil 1000 Peças na Americanas  Empresas">
            <a:extLst>
              <a:ext uri="{FF2B5EF4-FFF2-40B4-BE49-F238E27FC236}">
                <a16:creationId xmlns:a16="http://schemas.microsoft.com/office/drawing/2014/main" id="{7779E541-A5A4-3A42-7A46-D8851AA7D0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4183" y="3646620"/>
            <a:ext cx="2568063" cy="256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11871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>
          <a:extLst>
            <a:ext uri="{FF2B5EF4-FFF2-40B4-BE49-F238E27FC236}">
              <a16:creationId xmlns:a16="http://schemas.microsoft.com/office/drawing/2014/main" id="{E22AC52B-FF5F-A572-53D6-866502F5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>
            <a:extLst>
              <a:ext uri="{FF2B5EF4-FFF2-40B4-BE49-F238E27FC236}">
                <a16:creationId xmlns:a16="http://schemas.microsoft.com/office/drawing/2014/main" id="{94F03FBF-17FB-74E5-1907-B7EF8800CD94}"/>
              </a:ext>
            </a:extLst>
          </p:cNvPr>
          <p:cNvSpPr txBox="1"/>
          <p:nvPr/>
        </p:nvSpPr>
        <p:spPr>
          <a:xfrm>
            <a:off x="735403" y="1898609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Jogo da memória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formado por peças duplas iguais com figuras em um lado. O objetivo é identificar as peças viradas para baixo, estimulando a memória visual para lembrar onde cada peça está localizada.</a:t>
            </a:r>
            <a:endParaRPr sz="180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>
            <a:extLst>
              <a:ext uri="{FF2B5EF4-FFF2-40B4-BE49-F238E27FC236}">
                <a16:creationId xmlns:a16="http://schemas.microsoft.com/office/drawing/2014/main" id="{FE046E8C-29D8-C4FC-2A75-9E6A60EFF364}"/>
              </a:ext>
            </a:extLst>
          </p:cNvPr>
          <p:cNvSpPr txBox="1"/>
          <p:nvPr/>
        </p:nvSpPr>
        <p:spPr>
          <a:xfrm>
            <a:off x="1814052" y="627826"/>
            <a:ext cx="8303342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Brinquedos &gt; </a:t>
            </a:r>
            <a:r>
              <a:rPr lang="pt-BR" sz="2400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Brinquedos Educativos 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&gt; </a:t>
            </a:r>
            <a:r>
              <a:rPr lang="pt-BR" sz="24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Jogo da Memoria</a:t>
            </a:r>
            <a:endParaRPr lang="pt-BR"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54" name="Picture 6" descr="Jogo da Memoria Animais 24 Peças Xalingo | Amazon.com.br">
            <a:extLst>
              <a:ext uri="{FF2B5EF4-FFF2-40B4-BE49-F238E27FC236}">
                <a16:creationId xmlns:a16="http://schemas.microsoft.com/office/drawing/2014/main" id="{D697310B-15A7-FA79-3ADA-EE8E443AD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03" y="3593505"/>
            <a:ext cx="3662823" cy="2593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4" descr="Jogo da Memória para imprimir: diversos modelos - Educador">
            <a:extLst>
              <a:ext uri="{FF2B5EF4-FFF2-40B4-BE49-F238E27FC236}">
                <a16:creationId xmlns:a16="http://schemas.microsoft.com/office/drawing/2014/main" id="{30DB276F-221B-17A2-21E4-715876D474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66" b="7311"/>
          <a:stretch/>
        </p:blipFill>
        <p:spPr bwMode="auto">
          <a:xfrm>
            <a:off x="5327948" y="3593505"/>
            <a:ext cx="2267471" cy="2759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Jogo da Memória Safari- Arte Digital - Bordar e Brincar">
            <a:extLst>
              <a:ext uri="{FF2B5EF4-FFF2-40B4-BE49-F238E27FC236}">
                <a16:creationId xmlns:a16="http://schemas.microsoft.com/office/drawing/2014/main" id="{00EBC96C-4518-D7C1-CB54-85CADC4B00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7692" y="3593506"/>
            <a:ext cx="1954018" cy="2759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8771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>
          <a:extLst>
            <a:ext uri="{FF2B5EF4-FFF2-40B4-BE49-F238E27FC236}">
              <a16:creationId xmlns:a16="http://schemas.microsoft.com/office/drawing/2014/main" id="{A61AD26C-2AAB-DA0C-C136-0A9B44B69B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>
            <a:extLst>
              <a:ext uri="{FF2B5EF4-FFF2-40B4-BE49-F238E27FC236}">
                <a16:creationId xmlns:a16="http://schemas.microsoft.com/office/drawing/2014/main" id="{68B4AFFA-57F7-404F-A8A0-97623DEEAC36}"/>
              </a:ext>
            </a:extLst>
          </p:cNvPr>
          <p:cNvSpPr txBox="1"/>
          <p:nvPr/>
        </p:nvSpPr>
        <p:spPr>
          <a:xfrm>
            <a:off x="735403" y="1898609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Entram em </a:t>
            </a:r>
            <a:r>
              <a:rPr lang="pt-BR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utros brinquedos educativos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os brinquedos que não estão descritos em nossa árvore de categoria, como, por exemplo, ábaco, brinquedos de empilhar, brinquedos do método Montessori, entre outros.</a:t>
            </a:r>
            <a:endParaRPr sz="180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>
            <a:extLst>
              <a:ext uri="{FF2B5EF4-FFF2-40B4-BE49-F238E27FC236}">
                <a16:creationId xmlns:a16="http://schemas.microsoft.com/office/drawing/2014/main" id="{D6C1C54F-CCBB-D7B2-F693-EEC8F7144ACD}"/>
              </a:ext>
            </a:extLst>
          </p:cNvPr>
          <p:cNvSpPr txBox="1"/>
          <p:nvPr/>
        </p:nvSpPr>
        <p:spPr>
          <a:xfrm>
            <a:off x="1211322" y="689479"/>
            <a:ext cx="9769354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Brinquedos &gt; </a:t>
            </a:r>
            <a:r>
              <a:rPr lang="pt-BR" sz="2400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Brinquedos Educativos 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Outros Brinquedos Educativos</a:t>
            </a:r>
            <a:endParaRPr lang="pt-BR"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30" name="Picture 6" descr="Brinquedo Educativo - Bauduxo Didatico Menino - 3056 - Cardoso">
            <a:extLst>
              <a:ext uri="{FF2B5EF4-FFF2-40B4-BE49-F238E27FC236}">
                <a16:creationId xmlns:a16="http://schemas.microsoft.com/office/drawing/2014/main" id="{62030DE5-063E-1DB5-6138-180FB0CEC9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752" y="3014129"/>
            <a:ext cx="2551163" cy="25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Kit De Brinquedos Educativos Bebês Menino E Menina 1 Ano">
            <a:extLst>
              <a:ext uri="{FF2B5EF4-FFF2-40B4-BE49-F238E27FC236}">
                <a16:creationId xmlns:a16="http://schemas.microsoft.com/office/drawing/2014/main" id="{68C70D7B-4861-CC32-693D-BA3616C6C0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0582" y="4899269"/>
            <a:ext cx="2551163" cy="1840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brinquedo educativo, montessori, placa geométrica - Modernato">
            <a:extLst>
              <a:ext uri="{FF2B5EF4-FFF2-40B4-BE49-F238E27FC236}">
                <a16:creationId xmlns:a16="http://schemas.microsoft.com/office/drawing/2014/main" id="{1705EA04-1B3C-55CF-DA5B-7D8CA695CA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915" y="4652116"/>
            <a:ext cx="2970580" cy="2087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BE939C5-4BBD-DE9F-F5A1-8D80C2DB98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78654" y="3208787"/>
            <a:ext cx="1886175" cy="2161846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9CBA6E9B-94FF-7622-633B-5EEB15E4935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4810" y="3219484"/>
            <a:ext cx="2022987" cy="163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0864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>
          <a:extLst>
            <a:ext uri="{FF2B5EF4-FFF2-40B4-BE49-F238E27FC236}">
              <a16:creationId xmlns:a16="http://schemas.microsoft.com/office/drawing/2014/main" id="{90603143-D137-B7EA-31EF-BB2E7BC2AE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>
            <a:extLst>
              <a:ext uri="{FF2B5EF4-FFF2-40B4-BE49-F238E27FC236}">
                <a16:creationId xmlns:a16="http://schemas.microsoft.com/office/drawing/2014/main" id="{5B3C6584-5AD6-C799-7481-295569AB38D4}"/>
              </a:ext>
            </a:extLst>
          </p:cNvPr>
          <p:cNvSpPr txBox="1"/>
          <p:nvPr/>
        </p:nvSpPr>
        <p:spPr>
          <a:xfrm>
            <a:off x="735403" y="1898609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Quebra cabeça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jogo com peças em formatos aleatórios que formam um todo, com imagens que podem variar desde um animal a um mapa. É um passatempo importante, uma vez que estimula o raciocínio lógico. </a:t>
            </a:r>
            <a:endParaRPr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>
            <a:extLst>
              <a:ext uri="{FF2B5EF4-FFF2-40B4-BE49-F238E27FC236}">
                <a16:creationId xmlns:a16="http://schemas.microsoft.com/office/drawing/2014/main" id="{AF59830D-E284-2415-AF94-6FF5B79AA024}"/>
              </a:ext>
            </a:extLst>
          </p:cNvPr>
          <p:cNvSpPr txBox="1"/>
          <p:nvPr/>
        </p:nvSpPr>
        <p:spPr>
          <a:xfrm>
            <a:off x="1405002" y="643317"/>
            <a:ext cx="9381991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Brinquedos &gt; </a:t>
            </a:r>
            <a:r>
              <a:rPr lang="pt-BR" sz="2400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Brinquedos Educativos 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Quebra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Cabeca</a:t>
            </a:r>
            <a:endParaRPr lang="pt-BR"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36" name="Picture 12" descr="Casa da Educação - Quebra Cabeça Progressivo Com 3, 6, 8 E 12 Peças -  Brincadeira De Criança - 2167">
            <a:extLst>
              <a:ext uri="{FF2B5EF4-FFF2-40B4-BE49-F238E27FC236}">
                <a16:creationId xmlns:a16="http://schemas.microsoft.com/office/drawing/2014/main" id="{8EAA491B-76EC-D4A0-18F5-1861517C20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02" y="3425722"/>
            <a:ext cx="3069507" cy="3069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Kit 4 Quebra-cabeça Infantil Para Presente 24 Peças Grandes">
            <a:extLst>
              <a:ext uri="{FF2B5EF4-FFF2-40B4-BE49-F238E27FC236}">
                <a16:creationId xmlns:a16="http://schemas.microsoft.com/office/drawing/2014/main" id="{C19695FE-8FFD-B935-449F-497DDA42BC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1246" y="3429000"/>
            <a:ext cx="3069508" cy="3069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Quebra-Cabeça Mapa do Brasil | Maninho Brinquedos | Regiões e Estados">
            <a:extLst>
              <a:ext uri="{FF2B5EF4-FFF2-40B4-BE49-F238E27FC236}">
                <a16:creationId xmlns:a16="http://schemas.microsoft.com/office/drawing/2014/main" id="{5CA27D9F-B2C0-2927-6D31-F3C0F65C25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7089" y="3425721"/>
            <a:ext cx="3069507" cy="3069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58221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>
          <a:extLst>
            <a:ext uri="{FF2B5EF4-FFF2-40B4-BE49-F238E27FC236}">
              <a16:creationId xmlns:a16="http://schemas.microsoft.com/office/drawing/2014/main" id="{9228EBA1-E72B-1505-C554-6D694BA1B5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>
            <a:extLst>
              <a:ext uri="{FF2B5EF4-FFF2-40B4-BE49-F238E27FC236}">
                <a16:creationId xmlns:a16="http://schemas.microsoft.com/office/drawing/2014/main" id="{6DB80C38-A66F-2348-B80D-C6E713BD424B}"/>
              </a:ext>
            </a:extLst>
          </p:cNvPr>
          <p:cNvSpPr txBox="1"/>
          <p:nvPr/>
        </p:nvSpPr>
        <p:spPr>
          <a:xfrm>
            <a:off x="735399" y="1877897"/>
            <a:ext cx="10721193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Miniatura de personagem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a representação de personagens de desenhos, filmes e séries em forma menor. São conhecidas como </a:t>
            </a:r>
            <a:r>
              <a:rPr lang="pt-BR" sz="1800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action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figure, bonecos de edição limitada e </a:t>
            </a:r>
            <a:r>
              <a:rPr lang="pt-BR" sz="1800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funko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pop.</a:t>
            </a:r>
          </a:p>
        </p:txBody>
      </p:sp>
      <p:sp>
        <p:nvSpPr>
          <p:cNvPr id="98" name="Google Shape;98;p4">
            <a:extLst>
              <a:ext uri="{FF2B5EF4-FFF2-40B4-BE49-F238E27FC236}">
                <a16:creationId xmlns:a16="http://schemas.microsoft.com/office/drawing/2014/main" id="{64DECECA-33E3-1CEC-EB04-03CF9938EEDB}"/>
              </a:ext>
            </a:extLst>
          </p:cNvPr>
          <p:cNvSpPr txBox="1"/>
          <p:nvPr/>
        </p:nvSpPr>
        <p:spPr>
          <a:xfrm>
            <a:off x="2143429" y="659119"/>
            <a:ext cx="7905135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Brinquedos &gt;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Colecionavel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Miniatura de Personagem</a:t>
            </a:r>
            <a:endParaRPr lang="pt-BR"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Picture 2" descr="Boneco Action Figure McFarlane 12” Filme Flash - Batman Multiverso">
            <a:extLst>
              <a:ext uri="{FF2B5EF4-FFF2-40B4-BE49-F238E27FC236}">
                <a16:creationId xmlns:a16="http://schemas.microsoft.com/office/drawing/2014/main" id="{38FE11DF-C4C4-A9DA-6A8D-3E7D02A6C9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425" y="3532499"/>
            <a:ext cx="2656729" cy="2656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Funko Pop 59 Carl Up Disney,Castanho : Amazon.com.br: Brinquedos e Jogos">
            <a:extLst>
              <a:ext uri="{FF2B5EF4-FFF2-40B4-BE49-F238E27FC236}">
                <a16:creationId xmlns:a16="http://schemas.microsoft.com/office/drawing/2014/main" id="{ADABE02B-791F-F3A2-A5BC-212E8C3E20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8883" y="4302287"/>
            <a:ext cx="2652398" cy="1886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oneco Colecionável Naruto Itachi Uchiha Xtra">
            <a:extLst>
              <a:ext uri="{FF2B5EF4-FFF2-40B4-BE49-F238E27FC236}">
                <a16:creationId xmlns:a16="http://schemas.microsoft.com/office/drawing/2014/main" id="{E6C414EF-6B80-657A-87BF-EAD15394E7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6" t="13157" r="24480" b="9611"/>
          <a:stretch/>
        </p:blipFill>
        <p:spPr bwMode="auto">
          <a:xfrm>
            <a:off x="2942154" y="3532499"/>
            <a:ext cx="1789471" cy="2677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unko Pop 01 Harry Potter : Amazon.com.br: Brinquedos e Jogos">
            <a:extLst>
              <a:ext uri="{FF2B5EF4-FFF2-40B4-BE49-F238E27FC236}">
                <a16:creationId xmlns:a16="http://schemas.microsoft.com/office/drawing/2014/main" id="{BCE4D6DF-B7EF-29E6-9460-61BEF8C63B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0130" y="4323278"/>
            <a:ext cx="2734077" cy="1886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84591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>
          <a:extLst>
            <a:ext uri="{FF2B5EF4-FFF2-40B4-BE49-F238E27FC236}">
              <a16:creationId xmlns:a16="http://schemas.microsoft.com/office/drawing/2014/main" id="{2AA1219D-3A52-A827-0CBE-EC90251EA0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>
            <a:extLst>
              <a:ext uri="{FF2B5EF4-FFF2-40B4-BE49-F238E27FC236}">
                <a16:creationId xmlns:a16="http://schemas.microsoft.com/office/drawing/2014/main" id="{BFC7698E-DF57-F8CE-CB38-CCBDBAB0682B}"/>
              </a:ext>
            </a:extLst>
          </p:cNvPr>
          <p:cNvSpPr txBox="1"/>
          <p:nvPr/>
        </p:nvSpPr>
        <p:spPr>
          <a:xfrm>
            <a:off x="735403" y="1456157"/>
            <a:ext cx="10721193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Um item colecionável é qualquer objeto considerado de valor ou interesse para o colecionador, uma vez que tem valor sentimental para aquele que está colecionando. 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Entram em</a:t>
            </a:r>
            <a:r>
              <a:rPr lang="pt-BR" sz="1800" b="1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 outros colecionáveis </a:t>
            </a:r>
            <a:r>
              <a:rPr lang="pt-BR" sz="1800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itens como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cards de foto, moedas, réplica de automóveis,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tazo</a:t>
            </a:r>
            <a:r>
              <a:rPr lang="pt-BR" sz="1800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, entre outros.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FF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Atenção: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carrinho hot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wheels</a:t>
            </a:r>
            <a:r>
              <a:rPr lang="pt-BR" sz="1800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 ou semelhantes possui categoria própria </a:t>
            </a:r>
            <a:r>
              <a:rPr lang="pt-BR" sz="1800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Brinquedos &gt; </a:t>
            </a:r>
            <a:r>
              <a:rPr lang="pt-BR" sz="1800" b="1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Veiculo de Brinquedo</a:t>
            </a:r>
            <a:r>
              <a:rPr lang="pt-BR" sz="1800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.</a:t>
            </a:r>
            <a:endParaRPr lang="pt-BR" sz="1800" i="0" u="none" strike="noStrike" cap="none" dirty="0">
              <a:solidFill>
                <a:srgbClr val="202124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Roboto"/>
            </a:endParaRPr>
          </a:p>
        </p:txBody>
      </p:sp>
      <p:sp>
        <p:nvSpPr>
          <p:cNvPr id="98" name="Google Shape;98;p4">
            <a:extLst>
              <a:ext uri="{FF2B5EF4-FFF2-40B4-BE49-F238E27FC236}">
                <a16:creationId xmlns:a16="http://schemas.microsoft.com/office/drawing/2014/main" id="{371719FB-962C-4C4B-C69B-2DC71DC11604}"/>
              </a:ext>
            </a:extLst>
          </p:cNvPr>
          <p:cNvSpPr txBox="1"/>
          <p:nvPr/>
        </p:nvSpPr>
        <p:spPr>
          <a:xfrm>
            <a:off x="516194" y="396696"/>
            <a:ext cx="10940402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Brinquedos &gt;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Colecionavel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Outros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Colecionaveis</a:t>
            </a:r>
            <a:endParaRPr lang="pt-BR"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" name="Picture 2" descr="Tazzo | MercadoLivre 📦">
            <a:extLst>
              <a:ext uri="{FF2B5EF4-FFF2-40B4-BE49-F238E27FC236}">
                <a16:creationId xmlns:a16="http://schemas.microsoft.com/office/drawing/2014/main" id="{C08CD287-B447-1005-0399-C72F5CB4C8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5787" y="3908197"/>
            <a:ext cx="2490019" cy="2490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Moedas Comemorativas Olimpíadas Brasil Rio 2016 - Coleção Completa 16 Moedas  Colecionáveis : Amazon.com.br: Brinquedos e Jogos">
            <a:extLst>
              <a:ext uri="{FF2B5EF4-FFF2-40B4-BE49-F238E27FC236}">
                <a16:creationId xmlns:a16="http://schemas.microsoft.com/office/drawing/2014/main" id="{B75897D5-6EAB-F194-666D-9B77D3131D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275" y="3908197"/>
            <a:ext cx="2146120" cy="2109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KPOPBP Stray Kids 55 peças de cartões fotográficos KPOP Merchandise Lomo  conjunto de cartões presente para fãs decorações de festa | Amazon.com.br">
            <a:extLst>
              <a:ext uri="{FF2B5EF4-FFF2-40B4-BE49-F238E27FC236}">
                <a16:creationId xmlns:a16="http://schemas.microsoft.com/office/drawing/2014/main" id="{38242C16-8290-D07E-3C70-156804CD75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194" y="4079636"/>
            <a:ext cx="2490019" cy="193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Miniatura - 1:64 - Volkswagen Gol GTI 1992 Vermelho - Exclusivo Escala  Miniaturas - BR Classics Escala Miniaturas by Mão na Roda 4x4">
            <a:extLst>
              <a:ext uri="{FF2B5EF4-FFF2-40B4-BE49-F238E27FC236}">
                <a16:creationId xmlns:a16="http://schemas.microsoft.com/office/drawing/2014/main" id="{F920E64A-2CA9-29B6-B4D8-C854297920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19" b="17061"/>
          <a:stretch/>
        </p:blipFill>
        <p:spPr bwMode="auto">
          <a:xfrm>
            <a:off x="6589957" y="4525645"/>
            <a:ext cx="1992268" cy="1255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30902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3" y="189860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indent="457200" algn="just">
              <a:buClr>
                <a:srgbClr val="000000"/>
              </a:buClr>
              <a:buSzPts val="1800"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acessórios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não são essenciais ao produto. São partes separadas de um produto e utilizados de forma secundária, ou seja, acoplados a alguma coisa. Já as 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peças de reposição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são essenciais ao funcionamento do produto, ou seja, compõem o produto. Ambos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</a:rPr>
              <a:t>têm como objetivo proteger ou potencializar o funcionamento do equipamento.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365462" y="564507"/>
            <a:ext cx="11461072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Brinquedos &gt; Playground &gt;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Pecas de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Reposicao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Playground</a:t>
            </a:r>
            <a:endParaRPr lang="pt-BR"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74A6EAB7-DDFC-CC31-50F6-5F0EA569A2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1213" y="3541193"/>
            <a:ext cx="2829320" cy="2819794"/>
          </a:xfrm>
          <a:prstGeom prst="rect">
            <a:avLst/>
          </a:prstGeom>
        </p:spPr>
      </p:pic>
      <p:pic>
        <p:nvPicPr>
          <p:cNvPr id="2052" name="Picture 4" descr="WUUOSSYUIS Conjunto de balanço infantil Volante Playground Conjunto de  balanço Dispositivo de jogo Acessórios de jogo Peça de reposição Garden  Blue, Amarelo : Amazon.com.br: Brinquedos e Jogos">
            <a:extLst>
              <a:ext uri="{FF2B5EF4-FFF2-40B4-BE49-F238E27FC236}">
                <a16:creationId xmlns:a16="http://schemas.microsoft.com/office/drawing/2014/main" id="{F451177C-5AD9-3A71-90CF-98C711EF89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338" y="3600089"/>
            <a:ext cx="2829321" cy="2693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YIJU Acessórios de playground, conjunto de jogos ao ar livre, acessórios de  playground de balanço, acessórios de conjunto de balanço para quintal, ao  ar, 9 peças : Amazon.com.br: Brinquedos e Jogos">
            <a:extLst>
              <a:ext uri="{FF2B5EF4-FFF2-40B4-BE49-F238E27FC236}">
                <a16:creationId xmlns:a16="http://schemas.microsoft.com/office/drawing/2014/main" id="{F77DA8BE-FDB4-3075-D90C-B0F9EFA2A8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9867" y="3464530"/>
            <a:ext cx="3132649" cy="2964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98485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>
          <a:extLst>
            <a:ext uri="{FF2B5EF4-FFF2-40B4-BE49-F238E27FC236}">
              <a16:creationId xmlns:a16="http://schemas.microsoft.com/office/drawing/2014/main" id="{DA063C89-6090-1144-DF64-EC3F6E4637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>
            <a:extLst>
              <a:ext uri="{FF2B5EF4-FFF2-40B4-BE49-F238E27FC236}">
                <a16:creationId xmlns:a16="http://schemas.microsoft.com/office/drawing/2014/main" id="{1A82E5AF-2A5B-D903-0FE7-D439E501396A}"/>
              </a:ext>
            </a:extLst>
          </p:cNvPr>
          <p:cNvSpPr txBox="1"/>
          <p:nvPr/>
        </p:nvSpPr>
        <p:spPr>
          <a:xfrm>
            <a:off x="735403" y="189860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ama elástica ou pula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pula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aparelho criado com o intuito de impulsionar saltos com o pé através do auxílio de molas. Ajuda a criança a trabalhar a coordenação motora ao mesmo tempo em que brinca, auxiliando no equilíbrio. Possui formato predominantemente redondo cercado por redes e conta com o apoio de uma escada para poder subir.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>
            <a:extLst>
              <a:ext uri="{FF2B5EF4-FFF2-40B4-BE49-F238E27FC236}">
                <a16:creationId xmlns:a16="http://schemas.microsoft.com/office/drawing/2014/main" id="{1A1280B4-B6F5-60EA-7CF5-E54F7DD53441}"/>
              </a:ext>
            </a:extLst>
          </p:cNvPr>
          <p:cNvSpPr txBox="1"/>
          <p:nvPr/>
        </p:nvSpPr>
        <p:spPr>
          <a:xfrm>
            <a:off x="1236405" y="573676"/>
            <a:ext cx="9719187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Brinquedos &gt; Playground &gt;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Cama Elastica e Pula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Pula</a:t>
            </a:r>
            <a:endParaRPr lang="pt-BR"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098" name="Picture 2" descr="Cama Elástica 4,27m C/ Lona Nacional Pro - Superi">
            <a:extLst>
              <a:ext uri="{FF2B5EF4-FFF2-40B4-BE49-F238E27FC236}">
                <a16:creationId xmlns:a16="http://schemas.microsoft.com/office/drawing/2014/main" id="{01881FE6-5272-260E-DB36-F409CB64F1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51" b="23011"/>
          <a:stretch/>
        </p:blipFill>
        <p:spPr bwMode="auto">
          <a:xfrm>
            <a:off x="735403" y="3737224"/>
            <a:ext cx="2887355" cy="2374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ama Elástica/ Pula Pula/ Trampolim 2,30 Nacional - ROTOPLAY BRINQUEDOS - Cama  Elástica - Magazine Luiza">
            <a:extLst>
              <a:ext uri="{FF2B5EF4-FFF2-40B4-BE49-F238E27FC236}">
                <a16:creationId xmlns:a16="http://schemas.microsoft.com/office/drawing/2014/main" id="{7731D1A6-A7DC-8391-EEFE-4F444CD131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945" y="3383299"/>
            <a:ext cx="3082106" cy="3082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Mini Cama Elástica Infantil Colorida 1,45m | Magia Brinquedos">
            <a:extLst>
              <a:ext uri="{FF2B5EF4-FFF2-40B4-BE49-F238E27FC236}">
                <a16:creationId xmlns:a16="http://schemas.microsoft.com/office/drawing/2014/main" id="{B07CF8D0-423A-3F31-2164-22B929C02E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5744" y="3480675"/>
            <a:ext cx="2887355" cy="2887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43144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>
          <a:extLst>
            <a:ext uri="{FF2B5EF4-FFF2-40B4-BE49-F238E27FC236}">
              <a16:creationId xmlns:a16="http://schemas.microsoft.com/office/drawing/2014/main" id="{EE95225A-0828-89B6-32CB-0AD372B9CF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>
            <a:extLst>
              <a:ext uri="{FF2B5EF4-FFF2-40B4-BE49-F238E27FC236}">
                <a16:creationId xmlns:a16="http://schemas.microsoft.com/office/drawing/2014/main" id="{434DC7B5-F5BB-4CE4-45A3-CE5DC7662993}"/>
              </a:ext>
            </a:extLst>
          </p:cNvPr>
          <p:cNvSpPr txBox="1"/>
          <p:nvPr/>
        </p:nvSpPr>
        <p:spPr>
          <a:xfrm>
            <a:off x="735403" y="1898609"/>
            <a:ext cx="10721193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Entra em </a:t>
            </a:r>
            <a:r>
              <a:rPr lang="pt-BR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kit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layground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dois ou mais produtos diferentes para playground.</a:t>
            </a:r>
            <a:endParaRPr sz="180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>
            <a:extLst>
              <a:ext uri="{FF2B5EF4-FFF2-40B4-BE49-F238E27FC236}">
                <a16:creationId xmlns:a16="http://schemas.microsoft.com/office/drawing/2014/main" id="{A21F3982-09CB-7456-7ABD-1F97DBFCF1C3}"/>
              </a:ext>
            </a:extLst>
          </p:cNvPr>
          <p:cNvSpPr txBox="1"/>
          <p:nvPr/>
        </p:nvSpPr>
        <p:spPr>
          <a:xfrm>
            <a:off x="1236405" y="573676"/>
            <a:ext cx="9719187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Brinquedos &gt; Playground &gt;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24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Kit Playground</a:t>
            </a:r>
            <a:endParaRPr lang="pt-BR"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B4CEBF68-5C5F-E384-8442-2974A54C64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789" y="3275647"/>
            <a:ext cx="3010320" cy="2876951"/>
          </a:xfrm>
          <a:prstGeom prst="rect">
            <a:avLst/>
          </a:prstGeom>
        </p:spPr>
      </p:pic>
      <p:pic>
        <p:nvPicPr>
          <p:cNvPr id="3078" name="Picture 6" descr="Kit parque completo-banco infantil playground 2 lugares + escorregador  grande 4 degraus parquinho + jacaré gangorra 2 lugares + junplay infantil  ...">
            <a:extLst>
              <a:ext uri="{FF2B5EF4-FFF2-40B4-BE49-F238E27FC236}">
                <a16:creationId xmlns:a16="http://schemas.microsoft.com/office/drawing/2014/main" id="{1F40CB48-7095-ED3F-0073-A5F2FB1244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10" b="19355"/>
          <a:stretch/>
        </p:blipFill>
        <p:spPr bwMode="auto">
          <a:xfrm>
            <a:off x="3732574" y="3560726"/>
            <a:ext cx="4397477" cy="2723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Kit Playground Brinquedos de Ferro">
            <a:extLst>
              <a:ext uri="{FF2B5EF4-FFF2-40B4-BE49-F238E27FC236}">
                <a16:creationId xmlns:a16="http://schemas.microsoft.com/office/drawing/2014/main" id="{F993357B-3E64-64E5-EC1D-E1EEBE664F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1516" y="2999622"/>
            <a:ext cx="35306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28637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>
          <a:extLst>
            <a:ext uri="{FF2B5EF4-FFF2-40B4-BE49-F238E27FC236}">
              <a16:creationId xmlns:a16="http://schemas.microsoft.com/office/drawing/2014/main" id="{AF91B8ED-A4B4-A559-D036-3EE70EAF26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>
            <a:extLst>
              <a:ext uri="{FF2B5EF4-FFF2-40B4-BE49-F238E27FC236}">
                <a16:creationId xmlns:a16="http://schemas.microsoft.com/office/drawing/2014/main" id="{F4AFDFE2-FDF8-E17C-4F80-38098A996093}"/>
              </a:ext>
            </a:extLst>
          </p:cNvPr>
          <p:cNvSpPr txBox="1"/>
          <p:nvPr/>
        </p:nvSpPr>
        <p:spPr>
          <a:xfrm>
            <a:off x="735403" y="1898609"/>
            <a:ext cx="10721193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Entra em </a:t>
            </a:r>
            <a:r>
              <a:rPr lang="pt-BR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utros playground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itens que não estão descritos em nossa árvore de categoria, como, por exemplo, balanço, escorregador, piscina de bolinha, entre outros.</a:t>
            </a:r>
            <a:endParaRPr sz="180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>
            <a:extLst>
              <a:ext uri="{FF2B5EF4-FFF2-40B4-BE49-F238E27FC236}">
                <a16:creationId xmlns:a16="http://schemas.microsoft.com/office/drawing/2014/main" id="{9ACC5C2F-3F90-8B8B-F48D-9607A2E8717A}"/>
              </a:ext>
            </a:extLst>
          </p:cNvPr>
          <p:cNvSpPr txBox="1"/>
          <p:nvPr/>
        </p:nvSpPr>
        <p:spPr>
          <a:xfrm>
            <a:off x="1236405" y="573676"/>
            <a:ext cx="9719187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Brinquedos &gt; Playground &gt;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24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Outros Playground</a:t>
            </a:r>
            <a:endParaRPr lang="pt-BR"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098" name="Picture 2" descr="Balanço Criança com Suporte Freso - Freso - Loja Oficial - Playgrounds,  Brinquedos, Pet, SUP, Decoração">
            <a:extLst>
              <a:ext uri="{FF2B5EF4-FFF2-40B4-BE49-F238E27FC236}">
                <a16:creationId xmlns:a16="http://schemas.microsoft.com/office/drawing/2014/main" id="{C7A0B4CE-09AC-A848-5148-5FB6972733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154" y="3647646"/>
            <a:ext cx="3010207" cy="2636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Escorregador Pequeno">
            <a:extLst>
              <a:ext uri="{FF2B5EF4-FFF2-40B4-BE49-F238E27FC236}">
                <a16:creationId xmlns:a16="http://schemas.microsoft.com/office/drawing/2014/main" id="{795F0644-4E9F-8F5F-9022-F2F50F615F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405" y="3694598"/>
            <a:ext cx="2804702" cy="2542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Piscina de Bolinha 1,0M/1,5M/2,0M">
            <a:extLst>
              <a:ext uri="{FF2B5EF4-FFF2-40B4-BE49-F238E27FC236}">
                <a16:creationId xmlns:a16="http://schemas.microsoft.com/office/drawing/2014/main" id="{F0F37133-4454-7807-42F8-B5DE74B530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6596" y="2910348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12674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683</Words>
  <Application>Microsoft Office PowerPoint</Application>
  <PresentationFormat>Widescreen</PresentationFormat>
  <Paragraphs>41</Paragraphs>
  <Slides>13</Slides>
  <Notes>13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Aptos</vt:lpstr>
      <vt:lpstr>Aptos Display</vt:lpstr>
      <vt:lpstr>Arial</vt:lpstr>
      <vt:lpstr>Calibri</vt:lpstr>
      <vt:lpstr>Roboto</vt:lpstr>
      <vt:lpstr>Tema do Office</vt:lpstr>
      <vt:lpstr>Brinquedos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Ilse Celia Silva Montalvao</dc:creator>
  <cp:lastModifiedBy>Ilse Celia Silva Montalvao</cp:lastModifiedBy>
  <cp:revision>24</cp:revision>
  <dcterms:created xsi:type="dcterms:W3CDTF">2024-11-04T16:47:02Z</dcterms:created>
  <dcterms:modified xsi:type="dcterms:W3CDTF">2024-12-19T18:56:13Z</dcterms:modified>
</cp:coreProperties>
</file>