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embeddedFontLst>
    <p:embeddedFont>
      <p:font typeface="Roboto" panose="02000000000000000000" pitchFamily="2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isVw6WpDQ7j8mQDXvA8WvEUgj7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8" name="Google Shape;13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2" name="Google Shape;1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6" name="Google Shape;12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1" name="Google Shape;15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Alimentos Infantis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17045" y="6488709"/>
            <a:ext cx="117495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07/2024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36879" y="2646620"/>
            <a:ext cx="1469375" cy="1896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2991" y="2694535"/>
            <a:ext cx="1459994" cy="199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15622" y="4542762"/>
            <a:ext cx="1371599" cy="1653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487221" y="2364508"/>
            <a:ext cx="1439735" cy="2041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015425" y="4647388"/>
            <a:ext cx="1371599" cy="175514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483750" y="2694535"/>
            <a:ext cx="1393702" cy="1891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319311" y="4661026"/>
            <a:ext cx="1708200" cy="1760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/>
          <p:nvPr/>
        </p:nvSpPr>
        <p:spPr>
          <a:xfrm>
            <a:off x="397563" y="667695"/>
            <a:ext cx="230139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397563" y="1659871"/>
            <a:ext cx="9557598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Alimentos &gt; Alimentos </a:t>
            </a:r>
            <a:r>
              <a:rPr lang="pt-BR" sz="1800" dirty="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nfantis &gt; </a:t>
            </a:r>
            <a:r>
              <a:rPr lang="pt-BR" sz="1800" b="1" dirty="0">
                <a:latin typeface="Roboto"/>
                <a:ea typeface="Roboto"/>
                <a:cs typeface="Roboto"/>
                <a:sym typeface="Roboto"/>
              </a:rPr>
              <a:t>Complemento e Suplemento Alimentar Infantil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Alimentos &gt; Alimentos </a:t>
            </a:r>
            <a:r>
              <a:rPr lang="pt-BR" sz="1800" dirty="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nfantis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Composto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Lacteo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Formula Infantil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/>
                <a:ea typeface="Roboto"/>
                <a:cs typeface="Roboto"/>
                <a:sym typeface="Roboto"/>
              </a:rPr>
              <a:t>Alimentos &gt; Alimentos Infantis &gt; </a:t>
            </a:r>
            <a:r>
              <a:rPr lang="pt-BR" sz="1800" b="1" dirty="0">
                <a:latin typeface="Roboto"/>
                <a:ea typeface="Roboto"/>
                <a:cs typeface="Roboto"/>
                <a:sym typeface="Roboto"/>
              </a:rPr>
              <a:t>Papinha e Pure de Frutas Infantil</a:t>
            </a:r>
            <a:endParaRPr lang="pt-BR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/>
          <p:nvPr/>
        </p:nvSpPr>
        <p:spPr>
          <a:xfrm>
            <a:off x="735397" y="1438500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infantis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comidas macias e de fácil consumo, garantindo uma nutrição de qualidade para as crianças, com todas as vitaminas e nutrientes necessários para o seu desenvolvimento. Compõem essa categoria os mais diversos tipos de alimentação infantil, como fórmulas infantis, compostos lácteo infantis, papinhas, entre outros. </a:t>
            </a:r>
            <a:endParaRPr/>
          </a:p>
        </p:txBody>
      </p:sp>
      <p:sp>
        <p:nvSpPr>
          <p:cNvPr id="105" name="Google Shape;105;p3"/>
          <p:cNvSpPr txBox="1"/>
          <p:nvPr/>
        </p:nvSpPr>
        <p:spPr>
          <a:xfrm>
            <a:off x="1008023" y="422342"/>
            <a:ext cx="1017594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Alimentos </a:t>
            </a:r>
            <a:r>
              <a:rPr lang="pt-BR" sz="2400" b="1" dirty="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nfantis</a:t>
            </a:r>
            <a:endParaRPr dirty="0"/>
          </a:p>
        </p:txBody>
      </p:sp>
      <p:pic>
        <p:nvPicPr>
          <p:cNvPr id="106" name="Google Shape;106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7527" y="3775587"/>
            <a:ext cx="2248556" cy="2046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88714" y="3650096"/>
            <a:ext cx="1723047" cy="2172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98408" y="3775587"/>
            <a:ext cx="1834393" cy="2122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59201" y="3719624"/>
            <a:ext cx="1303113" cy="21587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/>
          <p:nvPr/>
        </p:nvSpPr>
        <p:spPr>
          <a:xfrm>
            <a:off x="735400" y="1738270"/>
            <a:ext cx="107211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Complementos alimentares infantis 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ricos em cálcio e vitaminas e importantes repositores dos nutrientes necessários para o desenvolvimento saudável das crianças.</a:t>
            </a:r>
            <a:endParaRPr sz="180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 alimentar infantil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elaborado com nutrientes que contribuem para o crescimento ideal e o desenvolvimento cerebral, desenvolvido para crianças com necessidades e em situações específicas. </a:t>
            </a:r>
            <a:endParaRPr/>
          </a:p>
        </p:txBody>
      </p:sp>
      <p:sp>
        <p:nvSpPr>
          <p:cNvPr id="142" name="Google Shape;142;p21"/>
          <p:cNvSpPr txBox="1"/>
          <p:nvPr/>
        </p:nvSpPr>
        <p:spPr>
          <a:xfrm>
            <a:off x="-135500" y="445275"/>
            <a:ext cx="1246290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Alimentos &gt; Alimentos </a:t>
            </a:r>
            <a:r>
              <a:rPr lang="pt-BR" sz="2400" dirty="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nfantis &gt; </a:t>
            </a:r>
            <a:r>
              <a:rPr lang="pt-BR" sz="2400" b="1" dirty="0">
                <a:latin typeface="Roboto"/>
                <a:ea typeface="Roboto"/>
                <a:cs typeface="Roboto"/>
                <a:sym typeface="Roboto"/>
              </a:rPr>
              <a:t>Complemento e Suplemento Alimentar Infantil</a:t>
            </a:r>
            <a:endParaRPr dirty="0"/>
          </a:p>
        </p:txBody>
      </p:sp>
      <p:pic>
        <p:nvPicPr>
          <p:cNvPr id="143" name="Google Shape;143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262" y="4415137"/>
            <a:ext cx="1776070" cy="2140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99442" y="4396379"/>
            <a:ext cx="1776070" cy="2178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75628" y="4523994"/>
            <a:ext cx="1776070" cy="1922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20690" y="4445437"/>
            <a:ext cx="1829941" cy="2079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338377" y="4047082"/>
            <a:ext cx="1184961" cy="2447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99890" y="4695412"/>
            <a:ext cx="1789214" cy="17452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7"/>
          <p:cNvSpPr txBox="1"/>
          <p:nvPr/>
        </p:nvSpPr>
        <p:spPr>
          <a:xfrm>
            <a:off x="482850" y="411642"/>
            <a:ext cx="1122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Alimentos &gt; Alimentos </a:t>
            </a:r>
            <a:r>
              <a:rPr lang="pt-BR" sz="2400" dirty="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nfantis &gt; 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Composto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Lacteo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Formula Infantil</a:t>
            </a:r>
            <a:endParaRPr dirty="0"/>
          </a:p>
        </p:txBody>
      </p:sp>
      <p:pic>
        <p:nvPicPr>
          <p:cNvPr id="116" name="Google Shape;11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3381" y="4858686"/>
            <a:ext cx="1388737" cy="1769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17474" y="4816211"/>
            <a:ext cx="1295958" cy="1811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22479" y="4858687"/>
            <a:ext cx="1536856" cy="1794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74242" y="4858687"/>
            <a:ext cx="1492237" cy="1726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537799" y="4858686"/>
            <a:ext cx="817862" cy="1794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675236" y="4816211"/>
            <a:ext cx="1363630" cy="1769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248542" y="4837555"/>
            <a:ext cx="1438992" cy="172679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7"/>
          <p:cNvSpPr txBox="1"/>
          <p:nvPr/>
        </p:nvSpPr>
        <p:spPr>
          <a:xfrm>
            <a:off x="570567" y="1418160"/>
            <a:ext cx="10721193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Composto lácteo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produto que precisa ter pelo menos 51% de leite, e é o resultado de mistura de leite e outros ingredientes lácteos e não lácteos (vitaminas, minerais, fibras probióticas, DHA (ômega 3), óleos vegetais, açúcar e outros tipos de gordura). Possui açúcar e aditivos alimentares. Não é recomendado para bebês menores de um ano, pois alguns nutrientes não são acrescidos em seu processo de produção. É utilizado quando há indicação médica ou alguma carência nutricional.</a:t>
            </a:r>
            <a:endParaRPr lang="pt-BR" sz="1800"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Fórmula infantil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alimento desenvolvido para crianças com necessidades e em situações específicas. É um alimento processado: o leite de vaca é modificado e acrescido de gorduras, proteínas, vitaminas e minerais, para que fique o mais parecido possível com o leite materno. As fórmulas são indicadas para crianças de 0 a 6 meses, 6 a 12 meses e algumas de 12 a 36 meses. Geralmente é vendido em pó ou em líquido. São utilizadas quando não é possível realizar o aleitamento materno ou quando é insuficiente.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"/>
          <p:cNvSpPr txBox="1"/>
          <p:nvPr/>
        </p:nvSpPr>
        <p:spPr>
          <a:xfrm>
            <a:off x="735400" y="1382397"/>
            <a:ext cx="10721193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Papinhas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purês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alimentos prontos, práticos e saudáveis para bebês e crianças de diferentes idades, com diversos sabores salgados ou doces.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Papinha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alimento de consistência cremosa, feito a partir da farinha cozida em água ou leite. Pode conter vegetais, legumes, cereais e proteínas, desde que esses sejam amassados e não fique nenhum pedaço grande para ajudar na deglutição do bebê. É uma ótima opção de lanchinho cremoso para ser usado na introdução alimentar do bebê. Com sua embalagem pronta para levar, ele garante mais praticidade para os pais e autonomia para os bebês.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Purê de frutas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 fruta pura e pronta para consumir a qualquer hora do dia, em qualquer lugar. A embalagem prática permite que você leve a fruta para onde for sem se preocupar em lavar, cortar, descascar. Sua embalagem revolucionária garante a manutenção das vitaminas e deixa a fruta sempre fresca sem precisar gelar podendo ser consumido gelado também. </a:t>
            </a:r>
            <a:endParaRPr/>
          </a:p>
        </p:txBody>
      </p:sp>
      <p:sp>
        <p:nvSpPr>
          <p:cNvPr id="130" name="Google Shape;130;p8"/>
          <p:cNvSpPr txBox="1"/>
          <p:nvPr/>
        </p:nvSpPr>
        <p:spPr>
          <a:xfrm>
            <a:off x="735400" y="402923"/>
            <a:ext cx="1072119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Alimentos &gt; Alimentos </a:t>
            </a:r>
            <a:r>
              <a:rPr lang="pt-BR" sz="2400" dirty="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nfantis &gt; 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Papinha e </a:t>
            </a:r>
            <a:r>
              <a:rPr lang="pt-BR" sz="2400" b="1" dirty="0">
                <a:latin typeface="Roboto"/>
                <a:ea typeface="Roboto"/>
                <a:cs typeface="Roboto"/>
                <a:sym typeface="Roboto"/>
              </a:rPr>
              <a:t>P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ure de </a:t>
            </a:r>
            <a:r>
              <a:rPr lang="pt-BR" sz="2400" b="1" dirty="0">
                <a:latin typeface="Roboto"/>
                <a:ea typeface="Roboto"/>
                <a:cs typeface="Roboto"/>
                <a:sym typeface="Roboto"/>
              </a:rPr>
              <a:t>F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rutas </a:t>
            </a:r>
            <a:r>
              <a:rPr lang="pt-BR" sz="2400" b="1" dirty="0"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nfantil</a:t>
            </a:r>
            <a:endParaRPr dirty="0"/>
          </a:p>
        </p:txBody>
      </p:sp>
      <p:pic>
        <p:nvPicPr>
          <p:cNvPr id="131" name="Google Shape;13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1924" y="4657024"/>
            <a:ext cx="1360571" cy="1859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35343" y="4694451"/>
            <a:ext cx="1708200" cy="1760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896817" y="4545480"/>
            <a:ext cx="1152718" cy="1909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86296" y="4545480"/>
            <a:ext cx="1254343" cy="1909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79288" y="4545480"/>
            <a:ext cx="942713" cy="1909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"/>
          <p:cNvSpPr txBox="1"/>
          <p:nvPr/>
        </p:nvSpPr>
        <p:spPr>
          <a:xfrm>
            <a:off x="492053" y="1575464"/>
            <a:ext cx="11001252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na categoria de alimentos infantis leite em pó, bebidas lácteas, biscoitos, cereais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multicereais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 Esses produtos possuem categorias próprias.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Produtos com a marca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NINHO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verificar com muita atenção se é leite em pó ou composto lácteo.</a:t>
            </a:r>
            <a:endParaRPr dirty="0"/>
          </a:p>
        </p:txBody>
      </p:sp>
      <p:sp>
        <p:nvSpPr>
          <p:cNvPr id="155" name="Google Shape;155;p6"/>
          <p:cNvSpPr txBox="1"/>
          <p:nvPr/>
        </p:nvSpPr>
        <p:spPr>
          <a:xfrm>
            <a:off x="3379517" y="463469"/>
            <a:ext cx="543286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CLASSIFICAÇÃO!</a:t>
            </a:r>
            <a:endParaRPr sz="2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6" name="Google Shape;156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49050" y="3963200"/>
            <a:ext cx="1537392" cy="1789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4030" y="3643169"/>
            <a:ext cx="1077639" cy="2261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44903" y="3794799"/>
            <a:ext cx="1448002" cy="195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349376" y="3905456"/>
            <a:ext cx="1639382" cy="199477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6"/>
          <p:cNvSpPr txBox="1"/>
          <p:nvPr/>
        </p:nvSpPr>
        <p:spPr>
          <a:xfrm>
            <a:off x="380077" y="6039950"/>
            <a:ext cx="174554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Bebida Láctea</a:t>
            </a:r>
            <a:endParaRPr/>
          </a:p>
        </p:txBody>
      </p:sp>
      <p:sp>
        <p:nvSpPr>
          <p:cNvPr id="161" name="Google Shape;161;p6"/>
          <p:cNvSpPr txBox="1"/>
          <p:nvPr/>
        </p:nvSpPr>
        <p:spPr>
          <a:xfrm>
            <a:off x="4883255" y="6042124"/>
            <a:ext cx="232008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Cereais Vitaminados</a:t>
            </a:r>
            <a:endParaRPr/>
          </a:p>
        </p:txBody>
      </p:sp>
      <p:sp>
        <p:nvSpPr>
          <p:cNvPr id="162" name="Google Shape;162;p6"/>
          <p:cNvSpPr txBox="1"/>
          <p:nvPr/>
        </p:nvSpPr>
        <p:spPr>
          <a:xfrm>
            <a:off x="7434055" y="6082041"/>
            <a:ext cx="232008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Cereais Vitaminados</a:t>
            </a:r>
            <a:endParaRPr/>
          </a:p>
        </p:txBody>
      </p:sp>
      <p:sp>
        <p:nvSpPr>
          <p:cNvPr id="163" name="Google Shape;163;p6"/>
          <p:cNvSpPr txBox="1"/>
          <p:nvPr/>
        </p:nvSpPr>
        <p:spPr>
          <a:xfrm>
            <a:off x="10199166" y="6088369"/>
            <a:ext cx="148727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Leite em Pó</a:t>
            </a:r>
            <a:endParaRPr/>
          </a:p>
        </p:txBody>
      </p:sp>
      <p:pic>
        <p:nvPicPr>
          <p:cNvPr id="164" name="Google Shape;164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705160" y="3946429"/>
            <a:ext cx="1420124" cy="1958364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6"/>
          <p:cNvSpPr txBox="1"/>
          <p:nvPr/>
        </p:nvSpPr>
        <p:spPr>
          <a:xfrm>
            <a:off x="2598746" y="6042124"/>
            <a:ext cx="163295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Biscoito Doce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596</Words>
  <Application>Microsoft Office PowerPoint</Application>
  <PresentationFormat>Widescreen</PresentationFormat>
  <Paragraphs>27</Paragraphs>
  <Slides>7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Arial</vt:lpstr>
      <vt:lpstr>Calibri</vt:lpstr>
      <vt:lpstr>Roboto</vt:lpstr>
      <vt:lpstr>Tema do Office</vt:lpstr>
      <vt:lpstr>Alimentos Infantis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andressa.venesia@neotrust.com.br</dc:creator>
  <cp:lastModifiedBy>Ilse Celia Silva Montalvao</cp:lastModifiedBy>
  <cp:revision>4</cp:revision>
  <dcterms:created xsi:type="dcterms:W3CDTF">2022-03-17T13:44:08Z</dcterms:created>
  <dcterms:modified xsi:type="dcterms:W3CDTF">2024-10-21T15:13:27Z</dcterms:modified>
</cp:coreProperties>
</file>