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488" r:id="rId4"/>
    <p:sldId id="489" r:id="rId5"/>
    <p:sldId id="263" r:id="rId6"/>
    <p:sldId id="496" r:id="rId7"/>
    <p:sldId id="268" r:id="rId8"/>
    <p:sldId id="492" r:id="rId9"/>
    <p:sldId id="497" r:id="rId10"/>
    <p:sldId id="264" r:id="rId11"/>
  </p:sldIdLst>
  <p:sldSz cx="12192000" cy="6858000"/>
  <p:notesSz cx="6858000" cy="9144000"/>
  <p:embeddedFontLst>
    <p:embeddedFont>
      <p:font typeface="Roboto" panose="02000000000000000000" pitchFamily="2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DABE790E-FD77-6786-541D-3102E6338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952FE60A-9019-F642-F347-6E956D76124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447974F1-E8CD-6749-4E5A-D25A2F1111D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2793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83D4462C-601A-A8EC-0271-CA7F9097A0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20450AF7-D851-6443-5219-423C84DF078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FAFA9D0E-7D70-DE1E-FDBC-E75CB616FA0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710289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34205F39-1B4B-3EDC-EA09-3F73D011C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6D20DCBF-57DA-2898-473A-B1FE492076C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C050F8C8-38ED-E279-F62A-57804458331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06487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94035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72078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78D4219D-9207-E445-1FBB-4D5F6D48B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0ABE6851-944E-ADF3-7148-5CA4E07B096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D14824DE-A49D-43B5-8929-54A96C3922D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42291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1732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4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4218535" y="1343875"/>
            <a:ext cx="3754929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75893" y="6488709"/>
            <a:ext cx="111610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01/2025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1028" name="Picture 4" descr="Uma imagem contendo no interior, mesa, itens, geladeira&#10;&#10;Descrição gerada automaticamente">
            <a:extLst>
              <a:ext uri="{FF2B5EF4-FFF2-40B4-BE49-F238E27FC236}">
                <a16:creationId xmlns:a16="http://schemas.microsoft.com/office/drawing/2014/main" id="{B9FF1541-BD64-E8F8-ED9F-41CB2CE7A2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7"/>
          <a:stretch/>
        </p:blipFill>
        <p:spPr bwMode="auto">
          <a:xfrm>
            <a:off x="5943235" y="3429000"/>
            <a:ext cx="2514600" cy="228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Desodorizador Sanitário Pato Pastilha Adesiva Lavanda 3UN - Destro">
            <a:extLst>
              <a:ext uri="{FF2B5EF4-FFF2-40B4-BE49-F238E27FC236}">
                <a16:creationId xmlns:a16="http://schemas.microsoft.com/office/drawing/2014/main" id="{9A28ECA5-79C3-8D6B-D9A0-5EB752788A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7" r="22083"/>
          <a:stretch/>
        </p:blipFill>
        <p:spPr bwMode="auto">
          <a:xfrm>
            <a:off x="3790480" y="3495518"/>
            <a:ext cx="1116106" cy="204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m de Odorizador Bom Ar Freshmatic Spray Automático Aparelho + Refil Flor de Algodão 250ml">
            <a:extLst>
              <a:ext uri="{FF2B5EF4-FFF2-40B4-BE49-F238E27FC236}">
                <a16:creationId xmlns:a16="http://schemas.microsoft.com/office/drawing/2014/main" id="{3B47D4F9-CC4F-1F7B-E41A-FD6C231EB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9" y="3429000"/>
            <a:ext cx="1659514" cy="217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spanador De Pena 30Cm">
            <a:extLst>
              <a:ext uri="{FF2B5EF4-FFF2-40B4-BE49-F238E27FC236}">
                <a16:creationId xmlns:a16="http://schemas.microsoft.com/office/drawing/2014/main" id="{63013080-1538-1D26-5BA5-2D3AB8A9A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998" y="3710203"/>
            <a:ext cx="1802993" cy="171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13915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1126841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Casa em Geral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Aromatizante e Desodorizador de Ar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Casa em Geral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Aromatizante e Desodorizador </a:t>
            </a:r>
            <a:r>
              <a:rPr lang="pt-BR" sz="18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Sanitario</a:t>
            </a:r>
            <a:endParaRPr lang="pt-BR" sz="1800" b="1" kern="100" dirty="0"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Casa em Geral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Cesta de Higiene e Limpeza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Espanador, Rodo e Vassoura para Limpeza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Esponja e La de </a:t>
            </a:r>
            <a:r>
              <a:rPr lang="pt-BR" sz="18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Aco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Outros </a:t>
            </a:r>
            <a:r>
              <a:rPr lang="pt-BR" sz="18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Pano para Limpeza</a:t>
            </a:r>
          </a:p>
          <a:p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18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18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18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Saco de Lixo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D9C3E691-7CBA-DF47-09B4-651F1E7C3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74AA8C75-CFC9-8CB4-D737-2D269BB0A131}"/>
              </a:ext>
            </a:extLst>
          </p:cNvPr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Aromatizantes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perfumes para ambiente são produtos utilizados para deixar o espaço perfumado e agradável.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Desodorizador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serve para retirar o cheiro desagradável do ambiente,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bloqueando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cheiros fortes.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Podem ser em spray, aerossol, gel ou elétrico. </a:t>
            </a: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970C3AFC-F83C-7D0F-5F3B-D9DF7EFF2483}"/>
              </a:ext>
            </a:extLst>
          </p:cNvPr>
          <p:cNvSpPr txBox="1"/>
          <p:nvPr/>
        </p:nvSpPr>
        <p:spPr>
          <a:xfrm>
            <a:off x="1096293" y="645874"/>
            <a:ext cx="999940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Casa em Geral &gt; 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Aromatizante e Desodorizador de Ar</a:t>
            </a:r>
          </a:p>
        </p:txBody>
      </p:sp>
      <p:pic>
        <p:nvPicPr>
          <p:cNvPr id="1026" name="Picture 2" descr="Imagem de Odorizador Bom Ar Freshmatic Spray Automático Aparelho + Refil Flor de Algodão 250ml">
            <a:extLst>
              <a:ext uri="{FF2B5EF4-FFF2-40B4-BE49-F238E27FC236}">
                <a16:creationId xmlns:a16="http://schemas.microsoft.com/office/drawing/2014/main" id="{2648EAFB-D572-AE89-746A-CBF039E62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46" y="4356731"/>
            <a:ext cx="1659514" cy="217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m de Odorizador de Ar Lavanda Glade 360ml promocional">
            <a:extLst>
              <a:ext uri="{FF2B5EF4-FFF2-40B4-BE49-F238E27FC236}">
                <a16:creationId xmlns:a16="http://schemas.microsoft.com/office/drawing/2014/main" id="{60E8A4C7-EC61-96C9-ACC0-2863B534A2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33" r="35714"/>
          <a:stretch/>
        </p:blipFill>
        <p:spPr bwMode="auto">
          <a:xfrm>
            <a:off x="2480544" y="3229577"/>
            <a:ext cx="651164" cy="243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romatizantes Alecrim 500ml">
            <a:extLst>
              <a:ext uri="{FF2B5EF4-FFF2-40B4-BE49-F238E27FC236}">
                <a16:creationId xmlns:a16="http://schemas.microsoft.com/office/drawing/2014/main" id="{599C15C9-A033-5F2C-F06F-A266F260DA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1" r="30059"/>
          <a:stretch/>
        </p:blipFill>
        <p:spPr bwMode="auto">
          <a:xfrm>
            <a:off x="7359065" y="3098506"/>
            <a:ext cx="935860" cy="230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glade Desodorizador Gel Pequenos Ambientes Citrus 70 G Glade :  Amazon.com.br: Casa">
            <a:extLst>
              <a:ext uri="{FF2B5EF4-FFF2-40B4-BE49-F238E27FC236}">
                <a16:creationId xmlns:a16="http://schemas.microsoft.com/office/drawing/2014/main" id="{0A908D82-79A5-0B18-F6F0-E230FCB9F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345" y="5603112"/>
            <a:ext cx="1659514" cy="1007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AAE6383-2807-5DA2-DF39-32AEBB735D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4663" y="4393597"/>
            <a:ext cx="1658074" cy="2216839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01D4BE9-AA57-908A-BEDB-09ACCC7A32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41253" y="4906009"/>
            <a:ext cx="1809055" cy="1667561"/>
          </a:xfrm>
          <a:prstGeom prst="rect">
            <a:avLst/>
          </a:prstGeom>
        </p:spPr>
      </p:pic>
      <p:pic>
        <p:nvPicPr>
          <p:cNvPr id="3" name="Picture 4" descr="Aromaterapia, Aromatizador, Umidificador, Difusor Elétrico, Essência - Very  Easy Variedades">
            <a:extLst>
              <a:ext uri="{FF2B5EF4-FFF2-40B4-BE49-F238E27FC236}">
                <a16:creationId xmlns:a16="http://schemas.microsoft.com/office/drawing/2014/main" id="{87545047-559A-20EF-2461-B6C7E8699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2599" y="3586450"/>
            <a:ext cx="1809055" cy="154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210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9BE20188-C01D-6B61-4AF4-13D992947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FCD70E5C-A631-0959-BFC8-A25C710C78AB}"/>
              </a:ext>
            </a:extLst>
          </p:cNvPr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Aromatizante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 desodorizador sanitário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têm a mesma função do de ar, com o objetivo de retirar o cheiro desagradável do ambiente e bloquear cheiros fortes. É utilizado no vaso sanitário, acoplado ora por uma gancho, ora colado na parte interna.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encontrado em forma de adesivo, bastão, bloco ou pedra.</a:t>
            </a:r>
            <a:endParaRPr lang="pt-BR"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4C9B2546-B764-9A05-CE13-43C6EAB8EAB8}"/>
              </a:ext>
            </a:extLst>
          </p:cNvPr>
          <p:cNvSpPr txBox="1"/>
          <p:nvPr/>
        </p:nvSpPr>
        <p:spPr>
          <a:xfrm>
            <a:off x="735446" y="594982"/>
            <a:ext cx="1072109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Casa em Geral &gt; 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Aromatizante e Desodorizador </a:t>
            </a:r>
            <a:r>
              <a:rPr lang="pt-BR" sz="24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Sanitario</a:t>
            </a:r>
            <a:endParaRPr lang="pt-BR" sz="2400" b="1" kern="100" dirty="0"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034" name="Picture 10" descr="Desodorizador Sanitário Pato Pastilha Adesiva Lavanda 3UN - Destro">
            <a:extLst>
              <a:ext uri="{FF2B5EF4-FFF2-40B4-BE49-F238E27FC236}">
                <a16:creationId xmlns:a16="http://schemas.microsoft.com/office/drawing/2014/main" id="{E0622A7C-06E0-222C-3672-AF4AFECE8C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7" r="22083"/>
          <a:stretch/>
        </p:blipFill>
        <p:spPr bwMode="auto">
          <a:xfrm>
            <a:off x="735446" y="3795776"/>
            <a:ext cx="1347625" cy="2467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6805649-172D-5F72-030A-51A91E5280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9907" y="3853118"/>
            <a:ext cx="1636639" cy="246056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137C2EC-430A-7AD9-C746-F08E113DE8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6501" y="3795776"/>
            <a:ext cx="1560686" cy="251790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911021F-210C-6201-5120-9C5B113DA5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7142" y="3795776"/>
            <a:ext cx="1636639" cy="251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824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Cesta de higiene e limpeza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contém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produtos de necessidade básica destinada ao consumo mensal de uma família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como detergente, papel higiênico, sabão em barra ou em pó, entre outros.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666309" y="696815"/>
            <a:ext cx="885937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Casa em Geral &gt; 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Cesta de Higiene e Limpeza</a:t>
            </a:r>
          </a:p>
        </p:txBody>
      </p:sp>
      <p:pic>
        <p:nvPicPr>
          <p:cNvPr id="6" name="Imagem 5" descr="Uma imagem contendo no interior, mesa, xícara, papel&#10;&#10;Descrição gerada automaticamente">
            <a:extLst>
              <a:ext uri="{FF2B5EF4-FFF2-40B4-BE49-F238E27FC236}">
                <a16:creationId xmlns:a16="http://schemas.microsoft.com/office/drawing/2014/main" id="{DCB961C0-6283-2115-94EB-195C2734C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18" y="3402114"/>
            <a:ext cx="3355938" cy="2408864"/>
          </a:xfrm>
          <a:prstGeom prst="rect">
            <a:avLst/>
          </a:prstGeom>
        </p:spPr>
      </p:pic>
      <p:pic>
        <p:nvPicPr>
          <p:cNvPr id="7" name="Imagem 6" descr="Uma imagem contendo no interior, mesa, comida&#10;&#10;Descrição gerada automaticamente">
            <a:extLst>
              <a:ext uri="{FF2B5EF4-FFF2-40B4-BE49-F238E27FC236}">
                <a16:creationId xmlns:a16="http://schemas.microsoft.com/office/drawing/2014/main" id="{941FC796-54AB-4A6D-CC3C-F2E5B5C408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099" y="3295640"/>
            <a:ext cx="4137547" cy="2621812"/>
          </a:xfrm>
          <a:prstGeom prst="rect">
            <a:avLst/>
          </a:prstGeom>
        </p:spPr>
      </p:pic>
      <p:pic>
        <p:nvPicPr>
          <p:cNvPr id="8" name="Imagem 7" descr="Calendário&#10;&#10;Descrição gerada automaticamente com confiança média">
            <a:extLst>
              <a:ext uri="{FF2B5EF4-FFF2-40B4-BE49-F238E27FC236}">
                <a16:creationId xmlns:a16="http://schemas.microsoft.com/office/drawing/2014/main" id="{8D394FC9-956D-6B91-DE85-2B01446C0A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056" y="3097609"/>
            <a:ext cx="2781869" cy="288618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F3E64643-901B-2689-42EA-459832DDF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CC70B37F-A86F-33B2-8DF5-19E6F99F284A}"/>
              </a:ext>
            </a:extLst>
          </p:cNvPr>
          <p:cNvSpPr txBox="1"/>
          <p:nvPr/>
        </p:nvSpPr>
        <p:spPr>
          <a:xfrm>
            <a:off x="735401" y="1624019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Espanador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objeto feito com materiais sintéticos,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microfrima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pelos ou plumas acoplados a um cabo com o objetivo de retirar impurezas de superfícies. Podem ser encontrados em diversas formas e tamanhos.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Rodo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objeto composto de uma tira de borracha acoplada a um cabo de madeira, metal ou plástico, com o objetivo de remover líquido de uma superfície.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Vassoura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objeto com cerdas de materiais sintéticos, piaçava, plástico ou outros materiais utilizado para escovar, esfregar ou varrer as impurezas de uma superfície.</a:t>
            </a: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5B10AE24-D7C7-61C9-07C2-21357BB53343}"/>
              </a:ext>
            </a:extLst>
          </p:cNvPr>
          <p:cNvSpPr txBox="1"/>
          <p:nvPr/>
        </p:nvSpPr>
        <p:spPr>
          <a:xfrm>
            <a:off x="483180" y="436203"/>
            <a:ext cx="1122563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24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Espanador, Rodo e Vassoura para Limpeza</a:t>
            </a:r>
          </a:p>
        </p:txBody>
      </p:sp>
      <p:pic>
        <p:nvPicPr>
          <p:cNvPr id="1026" name="Picture 2" descr="Espanador De Pena 30Cm">
            <a:extLst>
              <a:ext uri="{FF2B5EF4-FFF2-40B4-BE49-F238E27FC236}">
                <a16:creationId xmlns:a16="http://schemas.microsoft.com/office/drawing/2014/main" id="{9298CE94-203E-C13F-746E-82E052D3B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6" y="4519184"/>
            <a:ext cx="1802993" cy="171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spanador Eletroestático de Microfibra Lavável Cabo Curto Rohmer">
            <a:extLst>
              <a:ext uri="{FF2B5EF4-FFF2-40B4-BE49-F238E27FC236}">
                <a16:creationId xmlns:a16="http://schemas.microsoft.com/office/drawing/2014/main" id="{B4A5806B-7E28-B131-F1BE-E8816DAD5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535" y="4357905"/>
            <a:ext cx="1916867" cy="191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odo de alumínio 40 e 60 cm com cabo - Higiclear">
            <a:extLst>
              <a:ext uri="{FF2B5EF4-FFF2-40B4-BE49-F238E27FC236}">
                <a16:creationId xmlns:a16="http://schemas.microsoft.com/office/drawing/2014/main" id="{6F50365F-4834-ED61-7182-4C85D7127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803" y="4371176"/>
            <a:ext cx="2114878" cy="211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odo Pequeno Plastico At1272 - RMC Casa &amp; Construção">
            <a:extLst>
              <a:ext uri="{FF2B5EF4-FFF2-40B4-BE49-F238E27FC236}">
                <a16:creationId xmlns:a16="http://schemas.microsoft.com/office/drawing/2014/main" id="{0AE878F4-70E6-4CC3-7D76-260577CCA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413" y="4081707"/>
            <a:ext cx="1705128" cy="215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Vassoura Noviça Capa Plástica">
            <a:extLst>
              <a:ext uri="{FF2B5EF4-FFF2-40B4-BE49-F238E27FC236}">
                <a16:creationId xmlns:a16="http://schemas.microsoft.com/office/drawing/2014/main" id="{FFB4E7D9-AF20-E8AB-ED3D-E200707FB3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4988" y="4843120"/>
            <a:ext cx="1352116" cy="143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Vassouras | Vassoura de Piaçava N4 com cabo de madeira Cleaner -  donadistribuidora">
            <a:extLst>
              <a:ext uri="{FF2B5EF4-FFF2-40B4-BE49-F238E27FC236}">
                <a16:creationId xmlns:a16="http://schemas.microsoft.com/office/drawing/2014/main" id="{24E5D877-903C-374E-B7E6-5B5D5B5D26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0" r="20599" b="15419"/>
          <a:stretch/>
        </p:blipFill>
        <p:spPr bwMode="auto">
          <a:xfrm>
            <a:off x="10580568" y="4371176"/>
            <a:ext cx="1381518" cy="1908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100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Esponja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 lã de aço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utensílio de limpeza utilizado para limpar superfícies com a ajuda de detergente ou desengordurante, e pode absorver água ou outros líquidos. Existem vários tipos de esponta, como a multiuso (amarela e verde), não risca (azul), prateada, lã de aço/aço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 mágica.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625798" y="540654"/>
            <a:ext cx="1094040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24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Esponja e La de </a:t>
            </a:r>
            <a:r>
              <a:rPr lang="pt-BR" sz="24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Aco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</a:t>
            </a:r>
          </a:p>
        </p:txBody>
      </p:sp>
      <p:pic>
        <p:nvPicPr>
          <p:cNvPr id="4100" name="Picture 4" descr="Guia de esponjas: conheça o modelo ideal para cada tipo de limpeza">
            <a:extLst>
              <a:ext uri="{FF2B5EF4-FFF2-40B4-BE49-F238E27FC236}">
                <a16:creationId xmlns:a16="http://schemas.microsoft.com/office/drawing/2014/main" id="{EAA2C9ED-287C-0D95-2FDB-AFD64A9FA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97" y="3025674"/>
            <a:ext cx="3161612" cy="210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ESPONJA DE LA DE ACO BRILHUS – Lavandaia">
            <a:extLst>
              <a:ext uri="{FF2B5EF4-FFF2-40B4-BE49-F238E27FC236}">
                <a16:creationId xmlns:a16="http://schemas.microsoft.com/office/drawing/2014/main" id="{28DA94C0-8FCE-7ED6-5D70-9D316E7A2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369" y="5068956"/>
            <a:ext cx="2031838" cy="1514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Euro Esponja Aço Inox Para Limpeza Pesada Ferro E Grelha Ea1409 Flash Limp  : Amazon.com.br: Casa">
            <a:extLst>
              <a:ext uri="{FF2B5EF4-FFF2-40B4-BE49-F238E27FC236}">
                <a16:creationId xmlns:a16="http://schemas.microsoft.com/office/drawing/2014/main" id="{B23EA040-4416-50F8-F921-0878FA8D6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780" y="3292776"/>
            <a:ext cx="2421378" cy="192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Esponja Prateada Scotch Brite 3M para Loucas Delicadas">
            <a:extLst>
              <a:ext uri="{FF2B5EF4-FFF2-40B4-BE49-F238E27FC236}">
                <a16:creationId xmlns:a16="http://schemas.microsoft.com/office/drawing/2014/main" id="{006A7B9F-40B9-704B-FEFC-23B264A6A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722" y="4871877"/>
            <a:ext cx="1711433" cy="1711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Esponja Mágica Para Limpeza Pesada">
            <a:extLst>
              <a:ext uri="{FF2B5EF4-FFF2-40B4-BE49-F238E27FC236}">
                <a16:creationId xmlns:a16="http://schemas.microsoft.com/office/drawing/2014/main" id="{A89B851C-CC13-8FF7-5588-EBF810AC2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0929" y="3049776"/>
            <a:ext cx="2421378" cy="242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866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977796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Utensílios para limpeza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produtos utilizados na rotina de uma faxina, seja para limpar um cômodo, seja para limpar um objeto.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exemplos que entram na categoria são: escova para engraxar sapatos, escova para limpeza multiuso, esfregão elétrico, luva de limpeza, entre outros.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486079" y="462987"/>
            <a:ext cx="970690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24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Outros </a:t>
            </a:r>
            <a:r>
              <a:rPr lang="pt-BR" sz="2400" b="1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</a:t>
            </a:r>
          </a:p>
        </p:txBody>
      </p:sp>
      <p:pic>
        <p:nvPicPr>
          <p:cNvPr id="2" name="Picture 2" descr="Escova Para Engraxar E Lustrar Sapatos Condor em Promoção na Americanas">
            <a:extLst>
              <a:ext uri="{FF2B5EF4-FFF2-40B4-BE49-F238E27FC236}">
                <a16:creationId xmlns:a16="http://schemas.microsoft.com/office/drawing/2014/main" id="{0DEB42B5-F8CC-60E0-62F9-CA2AD3A3B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46" y="4342651"/>
            <a:ext cx="1452716" cy="145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Escova Para Limpeza Multiuso 25cm">
            <a:extLst>
              <a:ext uri="{FF2B5EF4-FFF2-40B4-BE49-F238E27FC236}">
                <a16:creationId xmlns:a16="http://schemas.microsoft.com/office/drawing/2014/main" id="{0EB58CFF-5AE0-A756-584F-25C131E602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0" t="4291" r="9142" b="3096"/>
          <a:stretch/>
        </p:blipFill>
        <p:spPr bwMode="auto">
          <a:xfrm>
            <a:off x="2763021" y="3898440"/>
            <a:ext cx="1643433" cy="197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Mop Giratório Com Balde Flash Limp">
            <a:extLst>
              <a:ext uri="{FF2B5EF4-FFF2-40B4-BE49-F238E27FC236}">
                <a16:creationId xmlns:a16="http://schemas.microsoft.com/office/drawing/2014/main" id="{CDB542D3-39B7-EDCB-B520-FE30616A7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4400" y="4189135"/>
            <a:ext cx="1759748" cy="1759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F2088E08-F78D-64C0-B670-7AFBE0716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801" y="4025536"/>
            <a:ext cx="1759951" cy="192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D0ADA06-79B8-26E0-9E32-45AD8AD8A8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2200" y="3675672"/>
            <a:ext cx="1759747" cy="220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941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ABE3B95C-816D-3FDD-6EC9-F76CCD735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639B9AEF-D3B4-44CB-AF1C-C5381EA2D46F}"/>
              </a:ext>
            </a:extLst>
          </p:cNvPr>
          <p:cNvSpPr txBox="1"/>
          <p:nvPr/>
        </p:nvSpPr>
        <p:spPr>
          <a:xfrm>
            <a:off x="735397" y="2070634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Pano para limpeza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tecido com diversas cores e composições, além de distintos formatos, utilizados para remover poeira, retirar excesso de água ou até mesmo aplicar produtos em uma superfície.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AC613886-ADFD-2E34-9BC7-DD40D1D3222C}"/>
              </a:ext>
            </a:extLst>
          </p:cNvPr>
          <p:cNvSpPr txBox="1"/>
          <p:nvPr/>
        </p:nvSpPr>
        <p:spPr>
          <a:xfrm>
            <a:off x="1486079" y="511061"/>
            <a:ext cx="970690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24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Pano para Limpeza</a:t>
            </a:r>
          </a:p>
        </p:txBody>
      </p:sp>
      <p:pic>
        <p:nvPicPr>
          <p:cNvPr id="2050" name="Picture 2" descr="Tts - Pano Mult-t Light 38x38 Cm Microfibra, Verde">
            <a:extLst>
              <a:ext uri="{FF2B5EF4-FFF2-40B4-BE49-F238E27FC236}">
                <a16:creationId xmlns:a16="http://schemas.microsoft.com/office/drawing/2014/main" id="{829888C0-6D22-F800-22CB-D163340C17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6" b="24086"/>
          <a:stretch/>
        </p:blipFill>
        <p:spPr bwMode="auto">
          <a:xfrm>
            <a:off x="469490" y="3864077"/>
            <a:ext cx="3651936" cy="186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nos de limpeza: Como escolher o ideal? - Higiclear">
            <a:extLst>
              <a:ext uri="{FF2B5EF4-FFF2-40B4-BE49-F238E27FC236}">
                <a16:creationId xmlns:a16="http://schemas.microsoft.com/office/drawing/2014/main" id="{E812A8A3-DFA1-1B81-97A4-4914394C4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417" y="3429000"/>
            <a:ext cx="2775155" cy="277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ano De Limpeza Pé De Galinha 40x65cm Branco - 051 - Amt">
            <a:extLst>
              <a:ext uri="{FF2B5EF4-FFF2-40B4-BE49-F238E27FC236}">
                <a16:creationId xmlns:a16="http://schemas.microsoft.com/office/drawing/2014/main" id="{02BB4832-D7D8-99CC-90D6-292BC8FE5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8547" y="3532516"/>
            <a:ext cx="2524432" cy="252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13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Saco de lixo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usado em ambientes residenciais ou comerciais para juntar o acúmulo de resíduos sólidos, seja de forma solta, seja em lixeiras, e geralmente é feito de plástico. É indispensável para a limpeza e conservação do ambiente.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516194" y="551374"/>
            <a:ext cx="1094040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Limpeza &gt; </a:t>
            </a:r>
            <a:r>
              <a:rPr lang="pt-BR" sz="2400" kern="10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Utensilios</a:t>
            </a:r>
            <a:r>
              <a:rPr lang="pt-BR" sz="2400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Limpeza &gt; </a:t>
            </a:r>
            <a:r>
              <a:rPr lang="pt-BR" sz="2400" b="1" kern="10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Saco de Lixo</a:t>
            </a:r>
          </a:p>
        </p:txBody>
      </p:sp>
      <p:pic>
        <p:nvPicPr>
          <p:cNvPr id="6148" name="Picture 4" descr="Ciranda de Papel - Saco para lixo preto reforçado fardo com 5Kg">
            <a:extLst>
              <a:ext uri="{FF2B5EF4-FFF2-40B4-BE49-F238E27FC236}">
                <a16:creationId xmlns:a16="http://schemas.microsoft.com/office/drawing/2014/main" id="{189C729F-5966-95E2-1A9C-DA73FA974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94" y="3545488"/>
            <a:ext cx="4144297" cy="276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Saco De Lixo Azul 50L 100unds Limpeza Reforçado Promocional Genérica">
            <a:extLst>
              <a:ext uri="{FF2B5EF4-FFF2-40B4-BE49-F238E27FC236}">
                <a16:creationId xmlns:a16="http://schemas.microsoft.com/office/drawing/2014/main" id="{A3999D94-85E7-DEE2-23D6-378B75FDB3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0" t="8432" r="28611" b="12468"/>
          <a:stretch/>
        </p:blipFill>
        <p:spPr bwMode="auto">
          <a:xfrm>
            <a:off x="5368413" y="3694798"/>
            <a:ext cx="2300749" cy="261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SACO INFECTANTE 30L 59X62X0,018 C/100 JUREMA">
            <a:extLst>
              <a:ext uri="{FF2B5EF4-FFF2-40B4-BE49-F238E27FC236}">
                <a16:creationId xmlns:a16="http://schemas.microsoft.com/office/drawing/2014/main" id="{15C01ABD-85C1-65FC-72BB-5200F4A28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109" y="3256936"/>
            <a:ext cx="2894678" cy="289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0524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594</Words>
  <Application>Microsoft Office PowerPoint</Application>
  <PresentationFormat>Widescreen</PresentationFormat>
  <Paragraphs>33</Paragraphs>
  <Slides>10</Slides>
  <Notes>10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Roboto</vt:lpstr>
      <vt:lpstr>Calibri</vt:lpstr>
      <vt:lpstr>Arial</vt:lpstr>
      <vt:lpstr>Tema do Office</vt:lpstr>
      <vt:lpstr>Limpeza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50</cp:revision>
  <dcterms:created xsi:type="dcterms:W3CDTF">2022-03-17T13:44:08Z</dcterms:created>
  <dcterms:modified xsi:type="dcterms:W3CDTF">2025-01-06T19:18:36Z</dcterms:modified>
</cp:coreProperties>
</file>