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Roboto" panose="02000000000000000000" pitchFamily="2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2" roundtripDataSignature="AMtx7mh3+NkhbllMu5G3SBiwK7Q8jAvZ2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1" name="Google Shape;9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462116" y="1524834"/>
            <a:ext cx="11267768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 err="1"/>
              <a:t>Desinstalacao</a:t>
            </a:r>
            <a:r>
              <a:rPr lang="pt-BR" b="1" dirty="0"/>
              <a:t> e </a:t>
            </a:r>
            <a:r>
              <a:rPr lang="pt-BR" b="1" dirty="0" err="1"/>
              <a:t>Instalacao</a:t>
            </a:r>
            <a:r>
              <a:rPr lang="pt-BR" b="1" dirty="0"/>
              <a:t> </a:t>
            </a:r>
            <a:br>
              <a:rPr lang="pt-BR" b="1" dirty="0"/>
            </a:br>
            <a:r>
              <a:rPr lang="pt-BR" b="1" dirty="0"/>
              <a:t>para Ar e </a:t>
            </a:r>
            <a:r>
              <a:rPr lang="pt-BR" b="1" dirty="0" err="1"/>
              <a:t>Ventilacao</a:t>
            </a:r>
            <a:endParaRPr b="1" dirty="0"/>
          </a:p>
        </p:txBody>
      </p:sp>
      <p:sp>
        <p:nvSpPr>
          <p:cNvPr id="85" name="Google Shape;85;p1"/>
          <p:cNvSpPr txBox="1"/>
          <p:nvPr/>
        </p:nvSpPr>
        <p:spPr>
          <a:xfrm>
            <a:off x="11169444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96421" y="3646390"/>
            <a:ext cx="3530535" cy="2353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07437" y="3622417"/>
            <a:ext cx="3665092" cy="2357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650" y="2926160"/>
            <a:ext cx="2001895" cy="30540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"/>
          <p:cNvSpPr txBox="1"/>
          <p:nvPr/>
        </p:nvSpPr>
        <p:spPr>
          <a:xfrm>
            <a:off x="397563" y="667695"/>
            <a:ext cx="3230539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4" name="Google Shape;94;p2"/>
          <p:cNvSpPr txBox="1"/>
          <p:nvPr/>
        </p:nvSpPr>
        <p:spPr>
          <a:xfrm>
            <a:off x="397564" y="157710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Servicos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Desinstalacao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Instalacao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Ar e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uma pessoa não tem conhecimento prévio de como realizar a função, contrata-se serviços para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desinstalação e instalação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ar e ventilação (aquecedor, exaustor, ar condicionado, etc.).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quando identificada a marca do prestador de serviços, indique-a. Caso não identificada, considere NA.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1" name="Google Shape;101;p4"/>
          <p:cNvSpPr txBox="1"/>
          <p:nvPr/>
        </p:nvSpPr>
        <p:spPr>
          <a:xfrm>
            <a:off x="675967" y="690924"/>
            <a:ext cx="108400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Servicos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Desinstalacao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Instalacao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Ar e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02" name="Google Shape;102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01097" y="3429000"/>
            <a:ext cx="2001895" cy="30540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3" name="Google Shape;103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01329" y="4125257"/>
            <a:ext cx="3665092" cy="23578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864758" y="4129395"/>
            <a:ext cx="3530535" cy="23536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89</Words>
  <Application>Microsoft Office PowerPoint</Application>
  <PresentationFormat>Widescreen</PresentationFormat>
  <Paragraphs>7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Arial</vt:lpstr>
      <vt:lpstr>Roboto</vt:lpstr>
      <vt:lpstr>Calibri</vt:lpstr>
      <vt:lpstr>Tema do Office</vt:lpstr>
      <vt:lpstr>Desinstalacao e Instalacao  para Ar e Ventilacao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1</cp:revision>
  <dcterms:created xsi:type="dcterms:W3CDTF">2022-03-17T13:44:08Z</dcterms:created>
  <dcterms:modified xsi:type="dcterms:W3CDTF">2024-11-21T19:39:40Z</dcterms:modified>
</cp:coreProperties>
</file>