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embeddedFontLst>
    <p:embeddedFont>
      <p:font typeface="Roboto" panose="02000000000000000000" pitchFamily="2" charset="0"/>
      <p:regular r:id="rId9"/>
      <p:bold r:id="rId10"/>
      <p:italic r:id="rId11"/>
      <p:bold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5" roundtripDataSignature="AMtx7mg3v99uylchRTLoIBQgPcn/oaCe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customschemas.google.com/relationships/presentationmetadata" Target="meta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4" name="Google Shape;11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3691367" y="807416"/>
            <a:ext cx="4809265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Climatizador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10450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7377" y="2897638"/>
            <a:ext cx="2550287" cy="3284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 descr="Uma imagem contendo caminhão, rua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09866" y="2897638"/>
            <a:ext cx="3172265" cy="3172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94333" y="2897638"/>
            <a:ext cx="2503144" cy="3284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/>
        </p:nvSpPr>
        <p:spPr>
          <a:xfrm>
            <a:off x="397563" y="667695"/>
            <a:ext cx="252261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397575" y="1857325"/>
            <a:ext cx="10185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Climatizador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de Parede Industrial e Residencial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Climatizador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Movel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Portatil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Teto Industrial e Residencial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"/>
          <p:cNvSpPr txBox="1"/>
          <p:nvPr/>
        </p:nvSpPr>
        <p:spPr>
          <a:xfrm>
            <a:off x="735402" y="1898609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evaporativo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evaporação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equipamento que tem como característica reduzir a temperatura do ar utilizando o processo de evaporação da água.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Sua função é climatizar o ambiente, ajudando a amenizar o calor ou o frio (no caso dos modelos que possuem aquecedor) e a umidificar o ar. Este aparelho não tem a função de ar condicionado, ele apenas ameniza a temperatura em 3 ou 4 graus centígrados.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4"/>
          <p:cNvSpPr txBox="1"/>
          <p:nvPr/>
        </p:nvSpPr>
        <p:spPr>
          <a:xfrm>
            <a:off x="5085165" y="581264"/>
            <a:ext cx="202157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 txBox="1"/>
          <p:nvPr/>
        </p:nvSpPr>
        <p:spPr>
          <a:xfrm>
            <a:off x="735450" y="15987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 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de parede 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prático dispositivo de refrigeração e climatização ambiental que oferece muitas vantagens sobre os sistemas tradicionalmente empregados, como o ar condicionado. Seus suportes são fabricados em aço galvanizado a fogo, sendo resistentes à corrosão e agregam mais durabilidade ao conjunto. É usado geralmente em residências, igrejas, escolas, galpões indústrias, academias, escritórios, comércio em geral e outros locais.</a:t>
            </a:r>
            <a:endParaRPr/>
          </a:p>
        </p:txBody>
      </p:sp>
      <p:sp>
        <p:nvSpPr>
          <p:cNvPr id="107" name="Google Shape;107;p3"/>
          <p:cNvSpPr txBox="1"/>
          <p:nvPr/>
        </p:nvSpPr>
        <p:spPr>
          <a:xfrm>
            <a:off x="326775" y="518687"/>
            <a:ext cx="1153845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Climatizador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de Parede Industrial e Residencial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3" descr="Uma imagem contendo objeto, motor, grande, avião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450" y="3869229"/>
            <a:ext cx="1858218" cy="2012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81147" y="3749877"/>
            <a:ext cx="1848788" cy="21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17414" y="3825574"/>
            <a:ext cx="1873860" cy="2125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96487" y="3825574"/>
            <a:ext cx="2568634" cy="209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7"/>
          <p:cNvSpPr txBox="1"/>
          <p:nvPr/>
        </p:nvSpPr>
        <p:spPr>
          <a:xfrm>
            <a:off x="735400" y="1451418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Um 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móvel ou portátil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é capaz de fornecer um alto poder de refrigeração de forma altamente eficiente. Curiosamente, ele também consome menos energia enquanto fornece um poder de refrigeração inigualável. 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 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é um equipamento que utiliza água e pás para absorver o calor através da evaporação da água, resfriando o ambiente de forma eficiente. Renova o ar constantemente, expulsando o ar viciado e com baixo nível de oxigenação do ambiente interno, além de eliminar os gases e odores do ambiente. Geralmente é usado em ambientes comerciais e industriais por conta do baixo custo de energia, e também em residências.</a:t>
            </a:r>
            <a:endParaRPr dirty="0"/>
          </a:p>
        </p:txBody>
      </p:sp>
      <p:sp>
        <p:nvSpPr>
          <p:cNvPr id="118" name="Google Shape;118;p7"/>
          <p:cNvSpPr txBox="1"/>
          <p:nvPr/>
        </p:nvSpPr>
        <p:spPr>
          <a:xfrm>
            <a:off x="115300" y="331464"/>
            <a:ext cx="11961300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Climatizador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Movel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Portatil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Teto Industrial e Residencial</a:t>
            </a:r>
          </a:p>
        </p:txBody>
      </p:sp>
      <p:pic>
        <p:nvPicPr>
          <p:cNvPr id="119" name="Google Shape;11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9020" y="4134600"/>
            <a:ext cx="1690168" cy="2217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03705" y="4234336"/>
            <a:ext cx="2799141" cy="2134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95739" y="4365522"/>
            <a:ext cx="2844622" cy="1756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99626" y="4081137"/>
            <a:ext cx="1473640" cy="2353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 txBox="1"/>
          <p:nvPr/>
        </p:nvSpPr>
        <p:spPr>
          <a:xfrm>
            <a:off x="3381932" y="489102"/>
            <a:ext cx="542803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9" name="Google Shape;129;p6"/>
          <p:cNvSpPr txBox="1"/>
          <p:nvPr/>
        </p:nvSpPr>
        <p:spPr>
          <a:xfrm>
            <a:off x="735400" y="1582381"/>
            <a:ext cx="10721100" cy="1846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confundir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condicionado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portátil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o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umidificador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com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r>
              <a:rPr lang="pt-BR" sz="2400" b="0" i="0" u="none" strike="noStrike" cap="none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 ar condicionado portátil é uma boa alternativa para quem precisa refrigerar o ambiente mas não pode fazer a instalação de um aparelho de ar condicionado split ou ar condicionado de janela.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Já os 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umidificadores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 tem como função manter o nível da umidade de ar do ambiente dentro dos padrões, assim facilitando a respiração. Este aparelho é indicado para lugares secos, abafados e que tenham o uso constante de ar condicionado.</a:t>
            </a:r>
            <a:endParaRPr/>
          </a:p>
        </p:txBody>
      </p:sp>
      <p:pic>
        <p:nvPicPr>
          <p:cNvPr id="130" name="Google Shape;13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4322" y="3631450"/>
            <a:ext cx="2007053" cy="2737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84153" y="3771072"/>
            <a:ext cx="1857353" cy="2597826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6"/>
          <p:cNvSpPr txBox="1"/>
          <p:nvPr/>
        </p:nvSpPr>
        <p:spPr>
          <a:xfrm>
            <a:off x="2473119" y="6367115"/>
            <a:ext cx="266945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 condicionado portátil</a:t>
            </a:r>
            <a:endParaRPr/>
          </a:p>
        </p:txBody>
      </p:sp>
      <p:sp>
        <p:nvSpPr>
          <p:cNvPr id="133" name="Google Shape;133;p6"/>
          <p:cNvSpPr txBox="1"/>
          <p:nvPr/>
        </p:nvSpPr>
        <p:spPr>
          <a:xfrm>
            <a:off x="6913143" y="6368898"/>
            <a:ext cx="237940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Umidificador portátil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422</Words>
  <Application>Microsoft Office PowerPoint</Application>
  <PresentationFormat>Widescreen</PresentationFormat>
  <Paragraphs>19</Paragraphs>
  <Slides>6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arial</vt:lpstr>
      <vt:lpstr>Roboto</vt:lpstr>
      <vt:lpstr>arial</vt:lpstr>
      <vt:lpstr>Calibri</vt:lpstr>
      <vt:lpstr>Tema do Office</vt:lpstr>
      <vt:lpstr>Climatizador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5</cp:revision>
  <dcterms:created xsi:type="dcterms:W3CDTF">2022-03-17T13:44:08Z</dcterms:created>
  <dcterms:modified xsi:type="dcterms:W3CDTF">2024-11-21T19:22:59Z</dcterms:modified>
</cp:coreProperties>
</file>