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60" r:id="rId5"/>
    <p:sldId id="261" r:id="rId6"/>
  </p:sldIdLst>
  <p:sldSz cx="12192000" cy="6858000"/>
  <p:notesSz cx="6858000" cy="9144000"/>
  <p:embeddedFontLst>
    <p:embeddedFont>
      <p:font typeface="Roboto" panose="02000000000000000000" pitchFamily="2" charset="0"/>
      <p:regular r:id="rId8"/>
      <p:bold r:id="rId9"/>
      <p:italic r:id="rId10"/>
      <p:boldItalic r:id="rId1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7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notesMaster" Target="notesMasters/notesMaster1.xml"/><Relationship Id="rId17" Type="http://customschemas.google.com/relationships/presentationmetadata" Target="metadata"/><Relationship Id="rId2" Type="http://schemas.openxmlformats.org/officeDocument/2006/relationships/slide" Target="slides/slide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10" name="Google Shape;1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110" name="Google Shape;110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60846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5.png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998304" y="877755"/>
            <a:ext cx="6195391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Manequim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186644" y="6488709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2E004C1-89A8-456E-B392-C896C9CB77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6506" y="3550834"/>
            <a:ext cx="2021868" cy="2355863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185FFCF-B55F-4CA3-A511-8DDC4A7148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48374" y="3800531"/>
            <a:ext cx="1915347" cy="2106166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C1A976D-6CE5-4DEB-B5B7-DD090307873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0464" y="2474463"/>
            <a:ext cx="1438476" cy="3448531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9CB75F92-AC9C-4FE9-A0A2-0F161E519C6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10764" y="3719738"/>
            <a:ext cx="1363893" cy="2203256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D214433A-31CE-4656-B0E1-5F7F20F89F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31065" y="2477697"/>
            <a:ext cx="1743316" cy="34290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C239B77C-20D5-4A8A-B0A4-E11B678B4D8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030319" y="3630796"/>
            <a:ext cx="1913846" cy="234944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4" y="667695"/>
            <a:ext cx="2271894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4" y="1577107"/>
            <a:ext cx="8535422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Manequim &gt;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Manequim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81973" y="1568521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manequim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o modelo de partes do corpo humano que servem para expor produtos como, roupas, óculos, joias, bonés, criação de peças, perucas, entre outros. O material é feito geralmente de resina e plástico.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n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esta categoria os acessórios e peças.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4397154" y="546884"/>
            <a:ext cx="3490830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r>
              <a:rPr kumimoji="0" lang="pt-BR" sz="2400" b="0" i="0" u="none" strike="noStrike" kern="0" cap="none" spc="0" normalizeH="0" baseline="0" noProof="0" dirty="0">
                <a:ln>
                  <a:noFill/>
                </a:ln>
                <a:solidFill>
                  <a:srgbClr val="202124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Manequim &gt; </a:t>
            </a:r>
            <a:r>
              <a:rPr kumimoji="0" lang="pt-BR" sz="2400" b="1" i="0" u="none" strike="noStrike" kern="0" cap="none" spc="0" normalizeH="0" baseline="0" noProof="0" dirty="0">
                <a:ln>
                  <a:noFill/>
                </a:ln>
                <a:solidFill>
                  <a:srgbClr val="202124"/>
                </a:solidFill>
                <a:effectLst/>
                <a:uLnTx/>
                <a:uFillTx/>
                <a:latin typeface="Roboto"/>
                <a:ea typeface="Roboto"/>
                <a:cs typeface="Roboto"/>
                <a:sym typeface="Roboto"/>
              </a:rPr>
              <a:t>Manequim</a:t>
            </a:r>
            <a:endParaRPr kumimoji="0" lang="pt-BR" sz="24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4DA6BF9E-5F98-4B44-8F11-C8582850B8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90329" y="4515156"/>
            <a:ext cx="1483881" cy="1729005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1925AB6-BCBB-4A60-860C-404B2C3572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639" y="2962724"/>
            <a:ext cx="1743316" cy="34290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869E4F9F-EA3B-4D8C-A7E2-3D7D6A8D5F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92955" y="3052688"/>
            <a:ext cx="1438476" cy="3249071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B152ED90-4A48-4B67-92EF-69D591972A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281941" y="4522150"/>
            <a:ext cx="1483881" cy="1869574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807E17BD-164B-406B-9015-0355289539D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90546" y="4579446"/>
            <a:ext cx="1292052" cy="1649051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985A28F9-3C7B-4850-BADD-71EF6D18A9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60490" y="4350460"/>
            <a:ext cx="1438476" cy="1878037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BA46CA2D-19C1-4954-BC25-81AB9C5BCBD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12125" y="4042275"/>
            <a:ext cx="1913846" cy="234944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"/>
          <p:cNvSpPr txBox="1"/>
          <p:nvPr/>
        </p:nvSpPr>
        <p:spPr>
          <a:xfrm>
            <a:off x="837582" y="1706917"/>
            <a:ext cx="10837552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457200" algn="just">
              <a:buSzPts val="1800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entram nesta categoria, os esqueletos de modelo anatômico, manequins usados para estudo (anatomia), os modelos de reanimação cardiopulmonar (RCP) e as peles para treinos de maquiagem e tatuagem.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14" name="Google Shape;114;p6"/>
          <p:cNvSpPr txBox="1"/>
          <p:nvPr/>
        </p:nvSpPr>
        <p:spPr>
          <a:xfrm>
            <a:off x="3270583" y="413628"/>
            <a:ext cx="565082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4D4FA786-C362-4254-A4E7-E5D237966B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697" y="2990119"/>
            <a:ext cx="1959965" cy="2869515"/>
          </a:xfrm>
          <a:prstGeom prst="rect">
            <a:avLst/>
          </a:prstGeom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AC58FBFC-723C-471B-B3A5-0534921879A4}"/>
              </a:ext>
            </a:extLst>
          </p:cNvPr>
          <p:cNvSpPr txBox="1"/>
          <p:nvPr/>
        </p:nvSpPr>
        <p:spPr>
          <a:xfrm>
            <a:off x="4323592" y="6146105"/>
            <a:ext cx="354480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Anatomia, Ensino e Treinamento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2330FC77-4936-412C-B6F5-EFC3304056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7741" y="3893806"/>
            <a:ext cx="1924350" cy="1364353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A03D90A0-C102-4B94-A236-D6EAF2F1FB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27802" y="3775587"/>
            <a:ext cx="2011307" cy="1668594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6B783013-7E42-4565-AA82-8B330D9595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41662" y="3187566"/>
            <a:ext cx="2674343" cy="2844636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F2FB5BC-4A89-4286-BC5E-87495EAFAF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22908" y="3647893"/>
            <a:ext cx="1571734" cy="21472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6"/>
          <p:cNvSpPr txBox="1"/>
          <p:nvPr/>
        </p:nvSpPr>
        <p:spPr>
          <a:xfrm>
            <a:off x="571313" y="1754152"/>
            <a:ext cx="11049366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457200" algn="just">
              <a:buSzPts val="1800"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entram nesta categoria os bonecos para treinos de lutas de artes marciais e as bonecas de cabeça busto brinquedo.</a:t>
            </a:r>
          </a:p>
        </p:txBody>
      </p:sp>
      <p:sp>
        <p:nvSpPr>
          <p:cNvPr id="114" name="Google Shape;114;p6"/>
          <p:cNvSpPr txBox="1"/>
          <p:nvPr/>
        </p:nvSpPr>
        <p:spPr>
          <a:xfrm>
            <a:off x="3270583" y="413628"/>
            <a:ext cx="565082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 dirty="0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1D3A3D77-84B2-431D-9AD2-02DEF0C8EB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866" y="2961014"/>
            <a:ext cx="1973116" cy="3100751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317A667-6E6B-496D-B52E-1703940F70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3270581" y="3284315"/>
            <a:ext cx="2825418" cy="2676424"/>
          </a:xfrm>
          <a:prstGeom prst="rect">
            <a:avLst/>
          </a:prstGeom>
        </p:spPr>
      </p:pic>
      <p:sp>
        <p:nvSpPr>
          <p:cNvPr id="17" name="CaixaDeTexto 16">
            <a:extLst>
              <a:ext uri="{FF2B5EF4-FFF2-40B4-BE49-F238E27FC236}">
                <a16:creationId xmlns:a16="http://schemas.microsoft.com/office/drawing/2014/main" id="{1BFAA311-CD81-4FDF-85DC-CC1A863699A8}"/>
              </a:ext>
            </a:extLst>
          </p:cNvPr>
          <p:cNvSpPr txBox="1"/>
          <p:nvPr/>
        </p:nvSpPr>
        <p:spPr>
          <a:xfrm>
            <a:off x="993193" y="6222011"/>
            <a:ext cx="453081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Equipamentos para Arte Marcial e Luta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A5756B7A-CA9D-47F4-8E0A-4C8A2B01899C}"/>
              </a:ext>
            </a:extLst>
          </p:cNvPr>
          <p:cNvSpPr txBox="1"/>
          <p:nvPr/>
        </p:nvSpPr>
        <p:spPr>
          <a:xfrm>
            <a:off x="8590830" y="6222011"/>
            <a:ext cx="1234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</a:rPr>
              <a:t>Boneca</a:t>
            </a:r>
          </a:p>
        </p:txBody>
      </p:sp>
      <p:pic>
        <p:nvPicPr>
          <p:cNvPr id="20" name="Imagem 19">
            <a:extLst>
              <a:ext uri="{FF2B5EF4-FFF2-40B4-BE49-F238E27FC236}">
                <a16:creationId xmlns:a16="http://schemas.microsoft.com/office/drawing/2014/main" id="{DF941FD9-7637-4455-A36B-BB11D13ED8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99914" y="3185320"/>
            <a:ext cx="2842990" cy="2876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937034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551</TotalTime>
  <Words>138</Words>
  <Application>Microsoft Office PowerPoint</Application>
  <PresentationFormat>Widescreen</PresentationFormat>
  <Paragraphs>14</Paragraphs>
  <Slides>5</Slides>
  <Notes>5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9" baseType="lpstr">
      <vt:lpstr>Roboto</vt:lpstr>
      <vt:lpstr>Calibri</vt:lpstr>
      <vt:lpstr>Arial</vt:lpstr>
      <vt:lpstr>Tema do Office</vt:lpstr>
      <vt:lpstr>Manequim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32</cp:revision>
  <dcterms:created xsi:type="dcterms:W3CDTF">2022-03-17T13:44:08Z</dcterms:created>
  <dcterms:modified xsi:type="dcterms:W3CDTF">2024-11-26T15:48:20Z</dcterms:modified>
</cp:coreProperties>
</file>