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metadata" ContentType="application/binary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embedTrueTypeFonts="1" saveSubsetFonts="1" autoCompressPictures="0">
  <p:sldMasterIdLst>
    <p:sldMasterId id="2147483648" r:id="rId1"/>
  </p:sldMasterIdLst>
  <p:notesMasterIdLst>
    <p:notesMasterId r:id="rId5"/>
  </p:notesMasterIdLst>
  <p:sldIdLst>
    <p:sldId id="256" r:id="rId2"/>
    <p:sldId id="257" r:id="rId3"/>
    <p:sldId id="258" r:id="rId4"/>
  </p:sldIdLst>
  <p:sldSz cx="12192000" cy="6858000"/>
  <p:notesSz cx="6858000" cy="9144000"/>
  <p:embeddedFontLst>
    <p:embeddedFont>
      <p:font typeface="Roboto" panose="02000000000000000000" pitchFamily="2" charset="0"/>
      <p:regular r:id="rId6"/>
      <p:bold r:id="rId7"/>
      <p:italic r:id="rId8"/>
      <p:boldItalic r:id="rId9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/>
    </p:ext>
    <p:ext uri="http://customooxmlschemas.google.com/">
      <go:slidesCustomData xmlns="" xmlns:mc="http://schemas.openxmlformats.org/markup-compatibility/2006" xmlns:mv="urn:schemas-microsoft-com:mac:vml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xmlns:go="http://customooxmlschemas.google.com/" r:id="rId16" roundtripDataSignature="AMtx7mjtssHx6VIHH2y81BDVN/sx2GWuSQ==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5" d="100"/>
          <a:sy n="65" d="100"/>
        </p:scale>
        <p:origin x="91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3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font" Target="fonts/font2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customschemas.google.com/relationships/presentationmetadata" Target="meta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font" Target="fonts/font1.fntdata"/><Relationship Id="rId5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font" Target="fonts/font4.fntdata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1143225" y="685800"/>
            <a:ext cx="457222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marR="0" lvl="0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L="914400" marR="0" lvl="1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L="1371600" marR="0" lvl="2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L="1828800" marR="0" lvl="3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L="2286000" marR="0" lvl="4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L="2743200" marR="0" lvl="5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L="3200400" marR="0" lvl="6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●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L="3657600" marR="0" lvl="7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○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L="4114800" marR="0" lvl="8" indent="-29845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Arial"/>
              <a:buChar char="■"/>
              <a:defRPr sz="11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p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2" name="Google Shape;82;p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88" name="Google Shape;88;p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4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100"/>
              <a:buNone/>
            </a:pPr>
            <a:endParaRPr/>
          </a:p>
        </p:txBody>
      </p:sp>
      <p:sp>
        <p:nvSpPr>
          <p:cNvPr id="94" name="Google Shape;94;p4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lide de Título" type="title">
  <p:cSld name="TITLE">
    <p:spTree>
      <p:nvGrpSpPr>
        <p:cNvPr id="1" name="Shape 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Google Shape;12;p10"/>
          <p:cNvSpPr txBox="1"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3" name="Google Shape;13;p10"/>
          <p:cNvSpPr txBox="1"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>
            <a:endParaRPr/>
          </a:p>
        </p:txBody>
      </p:sp>
      <p:sp>
        <p:nvSpPr>
          <p:cNvPr id="14" name="Google Shape;14;p1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5" name="Google Shape;15;p1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6" name="Google Shape;16;p1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Em Branco" type="blank">
  <p:cSld name="BLANK">
    <p:spTree>
      <p:nvGrpSpPr>
        <p:cNvPr id="1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11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9" name="Google Shape;19;p11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0" name="Google Shape;20;p11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Conteúdo" type="obj">
  <p:cSld name="OBJECT">
    <p:spTree>
      <p:nvGrpSpPr>
        <p:cNvPr id="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1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3" name="Google Shape;23;p1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24" name="Google Shape;24;p1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5" name="Google Shape;25;p1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6" name="Google Shape;26;p12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abeçalho da Seção" type="secHead">
  <p:cSld name="SECTION_HEADER">
    <p:spTree>
      <p:nvGrpSpPr>
        <p:cNvPr id="1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13"/>
          <p:cNvSpPr txBox="1"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29" name="Google Shape;29;p13"/>
          <p:cNvSpPr txBox="1"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>
            <a:endParaRPr/>
          </a:p>
        </p:txBody>
      </p:sp>
      <p:sp>
        <p:nvSpPr>
          <p:cNvPr id="30" name="Google Shape;30;p13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1" name="Google Shape;31;p13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2" name="Google Shape;32;p13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Duas Partes de Conteúdo" type="twoObj">
  <p:cSld name="TWO_OBJECTS">
    <p:spTree>
      <p:nvGrpSpPr>
        <p:cNvPr id="1" name="Shape 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Google Shape;34;p14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5" name="Google Shape;35;p14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6" name="Google Shape;36;p14"/>
          <p:cNvSpPr txBox="1">
            <a:spLocks noGrp="1"/>
          </p:cNvSpPr>
          <p:nvPr>
            <p:ph type="body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37" name="Google Shape;37;p14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8" name="Google Shape;38;p14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39" name="Google Shape;39;p14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mparação" type="twoTxTwoObj">
  <p:cSld name="TWO_OBJECTS_WITH_TEXT">
    <p:spTree>
      <p:nvGrpSpPr>
        <p:cNvPr id="1" name="Shape 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Google Shape;41;p15"/>
          <p:cNvSpPr txBox="1"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2" name="Google Shape;42;p15"/>
          <p:cNvSpPr txBox="1"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3" name="Google Shape;43;p15"/>
          <p:cNvSpPr txBox="1">
            <a:spLocks noGrp="1"/>
          </p:cNvSpPr>
          <p:nvPr>
            <p:ph type="body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4" name="Google Shape;44;p15"/>
          <p:cNvSpPr txBox="1">
            <a:spLocks noGrp="1"/>
          </p:cNvSpPr>
          <p:nvPr>
            <p:ph type="body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 b="1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 b="1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 b="1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 b="1"/>
            </a:lvl9pPr>
          </a:lstStyle>
          <a:p>
            <a:endParaRPr/>
          </a:p>
        </p:txBody>
      </p:sp>
      <p:sp>
        <p:nvSpPr>
          <p:cNvPr id="45" name="Google Shape;45;p15"/>
          <p:cNvSpPr txBox="1">
            <a:spLocks noGrp="1"/>
          </p:cNvSpPr>
          <p:nvPr>
            <p:ph type="body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46" name="Google Shape;46;p15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7" name="Google Shape;47;p15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48" name="Google Shape;48;p15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Somente Título" type="titleOnly">
  <p:cSld name="TITLE_ONLY">
    <p:spTree>
      <p:nvGrpSpPr>
        <p:cNvPr id="1" name="Shape 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Google Shape;50;p16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1" name="Google Shape;51;p16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2" name="Google Shape;52;p16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3" name="Google Shape;53;p16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Conteúdo com Legenda" type="objTx">
  <p:cSld name="OBJECT_WITH_CAPTION_TEXT">
    <p:spTree>
      <p:nvGrpSpPr>
        <p:cNvPr id="1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7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6" name="Google Shape;56;p17"/>
          <p:cNvSpPr txBox="1">
            <a:spLocks noGrp="1"/>
          </p:cNvSpPr>
          <p:nvPr>
            <p:ph type="body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4318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marL="914400" lvl="1" indent="-406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marL="1371600" lvl="2" indent="-381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marL="1828800" lvl="3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marL="2286000" lvl="4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marL="2743200" lvl="5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marL="3200400" lvl="6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marL="3657600" lvl="7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marL="4114800" lvl="8" indent="-355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>
            <a:endParaRPr/>
          </a:p>
        </p:txBody>
      </p:sp>
      <p:sp>
        <p:nvSpPr>
          <p:cNvPr id="57" name="Google Shape;57;p17"/>
          <p:cNvSpPr txBox="1">
            <a:spLocks noGrp="1"/>
          </p:cNvSpPr>
          <p:nvPr>
            <p:ph type="body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58" name="Google Shape;58;p17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59" name="Google Shape;59;p17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0" name="Google Shape;60;p17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Imagem com Legenda" type="picTx">
  <p:cSld name="PICTURE_WITH_CAPTION_TEXT">
    <p:spTree>
      <p:nvGrpSpPr>
        <p:cNvPr id="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8"/>
          <p:cNvSpPr txBox="1"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3" name="Google Shape;63;p18"/>
          <p:cNvSpPr>
            <a:spLocks noGrp="1"/>
          </p:cNvSpPr>
          <p:nvPr>
            <p:ph type="pic" idx="2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64" name="Google Shape;64;p18"/>
          <p:cNvSpPr txBox="1">
            <a:spLocks noGrp="1"/>
          </p:cNvSpPr>
          <p:nvPr>
            <p:ph type="body" idx="1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2286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marL="914400" lvl="1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marL="1371600" lvl="2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marL="1828800" lvl="3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marL="2286000" lvl="4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marL="2743200" lvl="5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marL="3200400" lvl="6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marL="3657600" lvl="7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marL="4114800" lvl="8" indent="-228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>
            <a:endParaRPr/>
          </a:p>
        </p:txBody>
      </p:sp>
      <p:sp>
        <p:nvSpPr>
          <p:cNvPr id="65" name="Google Shape;65;p18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6" name="Google Shape;66;p18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67" name="Google Shape;67;p18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ítulo e Texto Vertical" type="vertTx">
  <p:cSld name="VERTICAL_TEXT">
    <p:spTree>
      <p:nvGrpSpPr>
        <p:cNvPr id="1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0" name="Google Shape;70;p19"/>
          <p:cNvSpPr txBox="1">
            <a:spLocks noGrp="1"/>
          </p:cNvSpPr>
          <p:nvPr>
            <p:ph type="body" idx="1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1" name="Google Shape;71;p1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2" name="Google Shape;72;p1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3" name="Google Shape;73;p1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exto e Título Vertical" type="vertTitleAndTx">
  <p:cSld name="VERTICAL_TITLE_AND_VERTICAL_TEXT">
    <p:spTree>
      <p:nvGrpSpPr>
        <p:cNvPr id="1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p20"/>
          <p:cNvSpPr txBox="1">
            <a:spLocks noGrp="1"/>
          </p:cNvSpPr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6" name="Google Shape;76;p20"/>
          <p:cNvSpPr txBox="1">
            <a:spLocks noGrp="1"/>
          </p:cNvSpPr>
          <p:nvPr>
            <p:ph type="body" idx="1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77" name="Google Shape;77;p20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8" name="Google Shape;78;p20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79" name="Google Shape;79;p20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9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marR="0" lvl="0" algn="l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sz="4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endParaRPr/>
          </a:p>
        </p:txBody>
      </p:sp>
      <p:sp>
        <p:nvSpPr>
          <p:cNvPr id="7" name="Google Shape;7;p9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marR="0" lvl="0" indent="-406400" algn="l" rtl="0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sz="2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914400" marR="0" lvl="1" indent="-3810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sz="24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1371600" marR="0" lvl="2" indent="-3556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sz="20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1828800" marR="0" lvl="3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2286000" marR="0" lvl="4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2743200" marR="0" lvl="5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3200400" marR="0" lvl="6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3657600" marR="0" lvl="7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4114800" marR="0" lvl="8" indent="-342900" algn="l" rtl="0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8" name="Google Shape;8;p9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9" name="Google Shape;9;p9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sz="1800" b="0" i="0" u="none" strike="noStrike" cap="non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endParaRPr/>
          </a:p>
        </p:txBody>
      </p:sp>
      <p:sp>
        <p:nvSpPr>
          <p:cNvPr id="10" name="Google Shape;10;p9"/>
          <p:cNvSpPr txBox="1">
            <a:spLocks noGrp="1"/>
          </p:cNvSpPr>
          <p:nvPr>
            <p:ph type="sldNum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marL="0" marR="0" lvl="0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marL="0" marR="0" lvl="1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marL="0" marR="0" lvl="2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marL="0" marR="0" lvl="3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marL="0" marR="0" lvl="4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marL="0" marR="0" lvl="5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marL="0" marR="0" lvl="6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marL="0" marR="0" lvl="7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marL="0" marR="0" lvl="8" indent="0" algn="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sz="1200" b="0" i="0" u="none" strike="noStrike" cap="non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pt-BR"/>
              <a:t>‹nº›</a:t>
            </a:fld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"/>
          <p:cNvSpPr txBox="1">
            <a:spLocks noGrp="1"/>
          </p:cNvSpPr>
          <p:nvPr>
            <p:ph type="ctrTitle"/>
          </p:nvPr>
        </p:nvSpPr>
        <p:spPr>
          <a:xfrm>
            <a:off x="2998304" y="877755"/>
            <a:ext cx="6195391" cy="115701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b" anchorCtr="0">
            <a:normAutofit/>
          </a:bodyPr>
          <a:lstStyle/>
          <a:p>
            <a:pPr marL="0" lvl="0" indent="0" algn="ctr" rtl="0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</a:pPr>
            <a:r>
              <a:rPr lang="pt-BR" b="1" dirty="0"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</a:rPr>
              <a:t>Cereal Matinal</a:t>
            </a:r>
            <a:endParaRPr b="1" dirty="0"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</a:endParaRPr>
          </a:p>
        </p:txBody>
      </p:sp>
      <p:sp>
        <p:nvSpPr>
          <p:cNvPr id="85" name="Google Shape;85;p1"/>
          <p:cNvSpPr txBox="1"/>
          <p:nvPr/>
        </p:nvSpPr>
        <p:spPr>
          <a:xfrm>
            <a:off x="11125198" y="6505774"/>
            <a:ext cx="1258957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rPr lang="pt-BR" sz="1800" b="1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07/2024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pic>
        <p:nvPicPr>
          <p:cNvPr id="2050" name="Picture 2" descr="Nesfit Cereal | Produtos | Nestlé Cereais Matinais">
            <a:extLst>
              <a:ext uri="{FF2B5EF4-FFF2-40B4-BE49-F238E27FC236}">
                <a16:creationId xmlns:a16="http://schemas.microsoft.com/office/drawing/2014/main" id="{74132DA5-7929-9DA5-D879-2E7F35A7759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136" y="2594645"/>
            <a:ext cx="2463725" cy="3607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ereal Matinal, Duo, Nescau, 210g | Amazon.com.br">
            <a:extLst>
              <a:ext uri="{FF2B5EF4-FFF2-40B4-BE49-F238E27FC236}">
                <a16:creationId xmlns:a16="http://schemas.microsoft.com/office/drawing/2014/main" id="{A1298E2A-A1C1-2638-9485-DA3E18D072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85236" y="2816942"/>
            <a:ext cx="2214312" cy="31633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Cereal Matinal Crunch NESTLÉ Sachê 120g | Pão de Açúcar">
            <a:extLst>
              <a:ext uri="{FF2B5EF4-FFF2-40B4-BE49-F238E27FC236}">
                <a16:creationId xmlns:a16="http://schemas.microsoft.com/office/drawing/2014/main" id="{7B7E3C46-2386-80D0-779D-2C822D146E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25677" y="2773540"/>
            <a:ext cx="3429000" cy="3429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2"/>
          <p:cNvSpPr txBox="1"/>
          <p:nvPr/>
        </p:nvSpPr>
        <p:spPr>
          <a:xfrm>
            <a:off x="397564" y="667695"/>
            <a:ext cx="2257146" cy="52318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lang="pt-BR" sz="2800" b="0" i="0" u="none" strike="noStrike" cap="none" dirty="0">
                <a:solidFill>
                  <a:schemeClr val="dk1"/>
                </a:solidFill>
                <a:latin typeface="Roboto" panose="02000000000000000000" pitchFamily="2" charset="0"/>
                <a:ea typeface="Roboto" panose="02000000000000000000" pitchFamily="2" charset="0"/>
                <a:cs typeface="Roboto" panose="02000000000000000000" pitchFamily="2" charset="0"/>
                <a:sym typeface="Calibri"/>
              </a:rPr>
              <a:t>Categorias</a:t>
            </a:r>
            <a:endParaRPr sz="1400" b="0" i="0" u="none" strike="noStrike" cap="none" dirty="0">
              <a:solidFill>
                <a:srgbClr val="000000"/>
              </a:solidFill>
              <a:latin typeface="Roboto" panose="02000000000000000000" pitchFamily="2" charset="0"/>
              <a:ea typeface="Roboto" panose="02000000000000000000" pitchFamily="2" charset="0"/>
              <a:cs typeface="Roboto" panose="02000000000000000000" pitchFamily="2" charset="0"/>
              <a:sym typeface="Arial"/>
            </a:endParaRPr>
          </a:p>
        </p:txBody>
      </p:sp>
      <p:sp>
        <p:nvSpPr>
          <p:cNvPr id="91" name="Google Shape;91;p2"/>
          <p:cNvSpPr txBox="1"/>
          <p:nvPr/>
        </p:nvSpPr>
        <p:spPr>
          <a:xfrm>
            <a:off x="397564" y="1577107"/>
            <a:ext cx="8535422" cy="3692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Alimentos &gt; 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Cereal</a:t>
            </a:r>
            <a:r>
              <a:rPr lang="pt-BR" sz="18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 </a:t>
            </a:r>
            <a:r>
              <a:rPr lang="pt-BR" sz="18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Matinal</a:t>
            </a:r>
            <a:endParaRPr lang="pt-BR" sz="18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4"/>
          <p:cNvSpPr txBox="1"/>
          <p:nvPr/>
        </p:nvSpPr>
        <p:spPr>
          <a:xfrm>
            <a:off x="735402" y="1898609"/>
            <a:ext cx="10721193" cy="64629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indent="457200" algn="just">
              <a:buSzPts val="1800"/>
            </a:pPr>
            <a:r>
              <a:rPr lang="pt-BR" sz="1800" b="1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Cereal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</a:t>
            </a:r>
            <a:r>
              <a:rPr lang="pt-BR" sz="1800" b="1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matinal</a:t>
            </a:r>
            <a:r>
              <a:rPr lang="pt-BR" sz="1800" dirty="0">
                <a:solidFill>
                  <a:srgbClr val="202124"/>
                </a:solidFill>
                <a:latin typeface="Roboto" panose="02000000000000000000" pitchFamily="2" charset="0"/>
                <a:ea typeface="Roboto" panose="02000000000000000000" pitchFamily="2" charset="0"/>
              </a:rPr>
              <a:t> é um alimento embalado para desjejum ou pequenas refeições. Pode ser consumido frio, geralmente misturado com leite, água ou iogurte, e também ingerido seco.</a:t>
            </a:r>
          </a:p>
        </p:txBody>
      </p:sp>
      <p:sp>
        <p:nvSpPr>
          <p:cNvPr id="98" name="Google Shape;98;p4"/>
          <p:cNvSpPr txBox="1"/>
          <p:nvPr/>
        </p:nvSpPr>
        <p:spPr>
          <a:xfrm>
            <a:off x="3121206" y="409617"/>
            <a:ext cx="5949579" cy="46162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algn="ctr"/>
            <a:r>
              <a:rPr lang="pt-BR" sz="2400" b="0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Alimentos &gt; </a:t>
            </a:r>
            <a:r>
              <a:rPr lang="pt-BR" sz="2400" b="1" i="0" dirty="0">
                <a:solidFill>
                  <a:srgbClr val="202124"/>
                </a:solidFill>
                <a:effectLst/>
                <a:latin typeface="Roboto" panose="02000000000000000000" pitchFamily="2" charset="0"/>
              </a:rPr>
              <a:t>Cerea</a:t>
            </a:r>
            <a:r>
              <a:rPr lang="pt-BR" sz="2400" b="1" dirty="0">
                <a:solidFill>
                  <a:srgbClr val="202124"/>
                </a:solidFill>
                <a:latin typeface="Roboto" panose="02000000000000000000" pitchFamily="2" charset="0"/>
              </a:rPr>
              <a:t>l Matinal</a:t>
            </a:r>
            <a:endParaRPr lang="pt-BR" sz="2400" dirty="0"/>
          </a:p>
        </p:txBody>
      </p:sp>
      <p:pic>
        <p:nvPicPr>
          <p:cNvPr id="6" name="Imagem 5" descr="Uma imagem contendo comida, mesa, diferente, cheio&#10;&#10;Descrição gerada automaticamente">
            <a:extLst>
              <a:ext uri="{FF2B5EF4-FFF2-40B4-BE49-F238E27FC236}">
                <a16:creationId xmlns:a16="http://schemas.microsoft.com/office/drawing/2014/main" id="{3EA7A30E-6052-A772-8B45-7D623DBE352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39015" y="3097609"/>
            <a:ext cx="2499365" cy="3334519"/>
          </a:xfrm>
          <a:prstGeom prst="rect">
            <a:avLst/>
          </a:prstGeom>
        </p:spPr>
      </p:pic>
      <p:pic>
        <p:nvPicPr>
          <p:cNvPr id="7" name="Imagem 6" descr="Texto&#10;&#10;Descrição gerada automaticamente com confiança média">
            <a:extLst>
              <a:ext uri="{FF2B5EF4-FFF2-40B4-BE49-F238E27FC236}">
                <a16:creationId xmlns:a16="http://schemas.microsoft.com/office/drawing/2014/main" id="{134E61C1-4C18-CA71-5F7C-0733D0AEB83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8735" y="3097608"/>
            <a:ext cx="3334520" cy="3334520"/>
          </a:xfrm>
          <a:prstGeom prst="rect">
            <a:avLst/>
          </a:prstGeom>
        </p:spPr>
      </p:pic>
      <p:pic>
        <p:nvPicPr>
          <p:cNvPr id="1026" name="Picture 2" descr="Cereal Matinal Nestlé Nesfit Mel com Amêndoas 300g">
            <a:extLst>
              <a:ext uri="{FF2B5EF4-FFF2-40B4-BE49-F238E27FC236}">
                <a16:creationId xmlns:a16="http://schemas.microsoft.com/office/drawing/2014/main" id="{2E1E3D9A-72BE-215A-7198-A4B0B5B7EC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63255" y="3113864"/>
            <a:ext cx="3334519" cy="33345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ema do Offic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43</Words>
  <Application>Microsoft Office PowerPoint</Application>
  <PresentationFormat>Widescreen</PresentationFormat>
  <Paragraphs>6</Paragraphs>
  <Slides>3</Slides>
  <Notes>3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</vt:i4>
      </vt:variant>
    </vt:vector>
  </HeadingPairs>
  <TitlesOfParts>
    <vt:vector size="7" baseType="lpstr">
      <vt:lpstr>Arial</vt:lpstr>
      <vt:lpstr>Calibri</vt:lpstr>
      <vt:lpstr>Roboto</vt:lpstr>
      <vt:lpstr>Tema do Office</vt:lpstr>
      <vt:lpstr>Cereal Matinal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Título do material</dc:title>
  <dc:creator>andressa.venesia@neotrust.com.br</dc:creator>
  <cp:lastModifiedBy>Ilse Celia Silva Montalvao</cp:lastModifiedBy>
  <cp:revision>7</cp:revision>
  <dcterms:created xsi:type="dcterms:W3CDTF">2022-03-17T13:44:08Z</dcterms:created>
  <dcterms:modified xsi:type="dcterms:W3CDTF">2024-10-21T15:15:10Z</dcterms:modified>
</cp:coreProperties>
</file>