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2" r:id="rId4"/>
    <p:sldId id="258" r:id="rId5"/>
    <p:sldId id="261" r:id="rId6"/>
    <p:sldId id="260" r:id="rId7"/>
  </p:sldIdLst>
  <p:sldSz cx="12192000" cy="6858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Roboto" panose="02000000000000000000" pitchFamily="2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7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87149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720781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789636" y="877755"/>
            <a:ext cx="6612727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/>
              <a:t>Pratos e talheres</a:t>
            </a:r>
            <a:endParaRPr b="1" dirty="0"/>
          </a:p>
        </p:txBody>
      </p:sp>
      <p:sp>
        <p:nvSpPr>
          <p:cNvPr id="85" name="Google Shape;85;p1"/>
          <p:cNvSpPr txBox="1"/>
          <p:nvPr/>
        </p:nvSpPr>
        <p:spPr>
          <a:xfrm>
            <a:off x="10667999" y="6402535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07/2023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6" name="Picture 2" descr="Talheres Avulsos - Kit 6 Garfos de Mesa, 6 Facas e 6 Colheres - Lojão Iguaçu">
            <a:extLst>
              <a:ext uri="{FF2B5EF4-FFF2-40B4-BE49-F238E27FC236}">
                <a16:creationId xmlns:a16="http://schemas.microsoft.com/office/drawing/2014/main" id="{79A968DD-776A-A0D1-9D48-1B3AB8DBAD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1" r="36093" b="6642"/>
          <a:stretch/>
        </p:blipFill>
        <p:spPr bwMode="auto">
          <a:xfrm>
            <a:off x="1396529" y="2462981"/>
            <a:ext cx="1393107" cy="297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alheres avulsos - Faqueiros - MESA">
            <a:extLst>
              <a:ext uri="{FF2B5EF4-FFF2-40B4-BE49-F238E27FC236}">
                <a16:creationId xmlns:a16="http://schemas.microsoft.com/office/drawing/2014/main" id="{199AA7DA-F60D-CF71-60E4-B13B675CAC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633" y="2690505"/>
            <a:ext cx="2524125" cy="252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rato infantil com divisória Girafa Buba Baby">
            <a:extLst>
              <a:ext uri="{FF2B5EF4-FFF2-40B4-BE49-F238E27FC236}">
                <a16:creationId xmlns:a16="http://schemas.microsoft.com/office/drawing/2014/main" id="{F93966B0-6D9F-B1F4-066D-F60C9B2B9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7027" y="2462981"/>
            <a:ext cx="3247720" cy="326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171232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577107"/>
            <a:ext cx="8535422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Pratos e Talheres &gt; </a:t>
            </a:r>
            <a:r>
              <a:rPr lang="pt-BR" sz="1800" b="1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Faqueiros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Pratos e Talheres &gt; </a:t>
            </a:r>
            <a:r>
              <a:rPr lang="pt-BR" sz="1800" b="1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Talheres Avulsos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Pratos e Talheres &gt; </a:t>
            </a:r>
            <a:r>
              <a:rPr lang="pt-BR" sz="1800" b="1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b="1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Infantis</a:t>
            </a:r>
            <a:endParaRPr sz="18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Faqueiros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um conjunto de talheres para servir a mesa, desde as mais básicas às mais completas. Geralmente, é composta por garfo, faca, colher de chá e de sobremesa, com opções que vão de 24 a 130 peças.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7" name="Google Shape;97;p4"/>
          <p:cNvSpPr txBox="1"/>
          <p:nvPr/>
        </p:nvSpPr>
        <p:spPr>
          <a:xfrm>
            <a:off x="4089102" y="976567"/>
            <a:ext cx="401379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Indique a marca, NÃO classifique em ND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2227006" y="396696"/>
            <a:ext cx="7978878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Pratos e Talheres &gt; </a:t>
            </a:r>
            <a:r>
              <a:rPr lang="pt-BR" sz="2400" b="1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Faqueiros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1877AFAD-54D6-339C-2674-CDF256733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411" y="3258145"/>
            <a:ext cx="3600691" cy="286012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F05083A-49AE-56BA-BFA5-0AD762FE78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1594" y="3344322"/>
            <a:ext cx="2809701" cy="268777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7632376-82A4-879E-24C2-8FF4D789B7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59056" y="3429000"/>
            <a:ext cx="3043663" cy="2476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786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0" y="1444553"/>
            <a:ext cx="10721193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Colher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utensílio utilizado durante a alimentação, formada por um cabo e uma parte côncava, em que vai a comida. Nesta categoria, serão classificadas as colheres de café, chá, sobremesa e sopa.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Faca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utensílio utilizado na hora de cortar uma comida, com gomas na ponta e um cabo para segurar. Nesta categoria, serão classificadas as facas de mesa, de peixe, de manteiga e de sobremesa.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Garfo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utensílio que possui dentes na ponta, e é principalmente utilizado para segurar alimentos rígidos, como carnes e aves. Nesta categoria, serão classificados os garfos de mesa, de peixe, de salada e de sobremesa.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conjunto de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dois itens iguais (exemplo: dois garfos) entrará nesta categoria.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7" name="Google Shape;97;p4"/>
          <p:cNvSpPr txBox="1"/>
          <p:nvPr/>
        </p:nvSpPr>
        <p:spPr>
          <a:xfrm>
            <a:off x="4089102" y="976567"/>
            <a:ext cx="401379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Indique a marca, NÃO classifique em ND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283110" y="396696"/>
            <a:ext cx="892277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Pratos e Talheres &gt; </a:t>
            </a:r>
            <a:r>
              <a:rPr lang="pt-BR" sz="2400" b="1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Talheres Avulsos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3ACF6C3-C537-8FB5-46B4-6D57220D13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743" y="4173112"/>
            <a:ext cx="2700357" cy="2267281"/>
          </a:xfrm>
          <a:prstGeom prst="rect">
            <a:avLst/>
          </a:prstGeom>
        </p:spPr>
      </p:pic>
      <p:pic>
        <p:nvPicPr>
          <p:cNvPr id="1028" name="Picture 4" descr="FACA MESA INOX PREMIUM GP120 - GP - gp inox - 5260393">
            <a:extLst>
              <a:ext uri="{FF2B5EF4-FFF2-40B4-BE49-F238E27FC236}">
                <a16:creationId xmlns:a16="http://schemas.microsoft.com/office/drawing/2014/main" id="{E45D8103-BB72-F663-8E9B-4DB1E03D0A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38" t="3183" r="43927" b="247"/>
          <a:stretch/>
        </p:blipFill>
        <p:spPr bwMode="auto">
          <a:xfrm rot="16200000">
            <a:off x="5646538" y="4543580"/>
            <a:ext cx="464145" cy="3336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73FCBA1-EEF2-621A-B936-B88E009AA6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5590688" y="3902594"/>
            <a:ext cx="729691" cy="3182509"/>
          </a:xfrm>
          <a:prstGeom prst="rect">
            <a:avLst/>
          </a:prstGeom>
        </p:spPr>
      </p:pic>
      <p:pic>
        <p:nvPicPr>
          <p:cNvPr id="1030" name="Picture 6" descr="Faca manteiga prata 16,5cm malmaison christofle - lavillecasa">
            <a:extLst>
              <a:ext uri="{FF2B5EF4-FFF2-40B4-BE49-F238E27FC236}">
                <a16:creationId xmlns:a16="http://schemas.microsoft.com/office/drawing/2014/main" id="{5C4F742E-C924-283C-9DA7-6FBA12E20D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47" t="15212" r="43835" b="15960"/>
          <a:stretch/>
        </p:blipFill>
        <p:spPr bwMode="auto">
          <a:xfrm rot="16200000">
            <a:off x="5898608" y="2907663"/>
            <a:ext cx="527697" cy="2768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2EE66E6-A8F3-5712-EBF4-FE01B344EE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5823135" y="3388704"/>
            <a:ext cx="517096" cy="2930212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E2852129-ACA9-6471-FAF7-8B63917E12D1}"/>
              </a:ext>
            </a:extLst>
          </p:cNvPr>
          <p:cNvSpPr txBox="1"/>
          <p:nvPr/>
        </p:nvSpPr>
        <p:spPr>
          <a:xfrm>
            <a:off x="6322672" y="3817039"/>
            <a:ext cx="12241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 de manteiga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4F375B2-E256-032B-95AD-E8B71FC4DB24}"/>
              </a:ext>
            </a:extLst>
          </p:cNvPr>
          <p:cNvSpPr txBox="1"/>
          <p:nvPr/>
        </p:nvSpPr>
        <p:spPr>
          <a:xfrm>
            <a:off x="6165154" y="4456829"/>
            <a:ext cx="13816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 de sobremesa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D2B9F573-2DC6-225D-8ADC-6BF83035EC2A}"/>
              </a:ext>
            </a:extLst>
          </p:cNvPr>
          <p:cNvSpPr txBox="1"/>
          <p:nvPr/>
        </p:nvSpPr>
        <p:spPr>
          <a:xfrm>
            <a:off x="6494935" y="5087844"/>
            <a:ext cx="10518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 de peixe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17AC1676-65CB-3A20-7E80-5F656C1675C6}"/>
              </a:ext>
            </a:extLst>
          </p:cNvPr>
          <p:cNvSpPr txBox="1"/>
          <p:nvPr/>
        </p:nvSpPr>
        <p:spPr>
          <a:xfrm>
            <a:off x="6494935" y="5815743"/>
            <a:ext cx="10518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 de mesa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F904875F-B758-DE52-75C1-70009C7B52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9781714" y="4898806"/>
            <a:ext cx="504895" cy="2705478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7EB2D2C1-EDAC-2F77-BDEE-7F728AF0BF4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41552" y="5359125"/>
            <a:ext cx="2545349" cy="50489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AF61F51-AA31-889F-8440-D4AA490CB10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41138" y="4671145"/>
            <a:ext cx="2467939" cy="6660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2E6BF35C-5085-D203-267E-780F8757249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61631" y="4264088"/>
            <a:ext cx="2125270" cy="333143"/>
          </a:xfrm>
          <a:prstGeom prst="rect">
            <a:avLst/>
          </a:prstGeom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id="{124ADE37-64ED-372D-3C34-AB9CE054B022}"/>
              </a:ext>
            </a:extLst>
          </p:cNvPr>
          <p:cNvSpPr txBox="1"/>
          <p:nvPr/>
        </p:nvSpPr>
        <p:spPr>
          <a:xfrm>
            <a:off x="9912973" y="3975147"/>
            <a:ext cx="14961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Garfo de sobremesa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60AF6330-8A68-8C00-A38B-62E3160A2128}"/>
              </a:ext>
            </a:extLst>
          </p:cNvPr>
          <p:cNvSpPr txBox="1"/>
          <p:nvPr/>
        </p:nvSpPr>
        <p:spPr>
          <a:xfrm>
            <a:off x="10175107" y="4615281"/>
            <a:ext cx="10934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Garfo de salada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A12BA016-82C4-B4DB-8ED9-56B91C229467}"/>
              </a:ext>
            </a:extLst>
          </p:cNvPr>
          <p:cNvSpPr txBox="1"/>
          <p:nvPr/>
        </p:nvSpPr>
        <p:spPr>
          <a:xfrm>
            <a:off x="10175107" y="5214054"/>
            <a:ext cx="10934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Garfo de peixe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894B0102-D0BF-B2B8-E9BA-8473D3F62B1E}"/>
              </a:ext>
            </a:extLst>
          </p:cNvPr>
          <p:cNvSpPr txBox="1"/>
          <p:nvPr/>
        </p:nvSpPr>
        <p:spPr>
          <a:xfrm>
            <a:off x="10202058" y="5836898"/>
            <a:ext cx="10934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Garfo de mesa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Utensílios infantis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utilizados após a fase da amamentação dos bebês, em que a dieta passa a integrar alimentos além do leite materno. São itens adaptados para as crianças, auxiliando no processo de transição. Alguns exemplos são amassador de papinhas, porta leite infantil e materno, colheres, facas e garfos infantis, pratos, etc.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7" name="Google Shape;97;p4"/>
          <p:cNvSpPr txBox="1"/>
          <p:nvPr/>
        </p:nvSpPr>
        <p:spPr>
          <a:xfrm>
            <a:off x="4089102" y="976567"/>
            <a:ext cx="401379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Indique a marca, NÃO classifique em ND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575616" y="423857"/>
            <a:ext cx="904076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Pratos e Talheres &gt; </a:t>
            </a:r>
            <a:r>
              <a:rPr lang="pt-BR" sz="2400" b="1" dirty="0" err="1">
                <a:solidFill>
                  <a:srgbClr val="1F1F1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2400" b="1" dirty="0">
                <a:solidFill>
                  <a:srgbClr val="1F1F1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Infantis</a:t>
            </a:r>
            <a:endParaRPr lang="pt-BR" sz="2400" b="1" i="0" dirty="0">
              <a:solidFill>
                <a:srgbClr val="1F1F1F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2050" name="Picture 2" descr="PORTA LEITE EM PÓ 6111 AZUL">
            <a:extLst>
              <a:ext uri="{FF2B5EF4-FFF2-40B4-BE49-F238E27FC236}">
                <a16:creationId xmlns:a16="http://schemas.microsoft.com/office/drawing/2014/main" id="{D03AFA59-E32C-3146-7620-08065E9A5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102" y="3948013"/>
            <a:ext cx="1784555" cy="1784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ote de Vidro para Armazenamento de Leite Materno - 200 ml">
            <a:extLst>
              <a:ext uri="{FF2B5EF4-FFF2-40B4-BE49-F238E27FC236}">
                <a16:creationId xmlns:a16="http://schemas.microsoft.com/office/drawing/2014/main" id="{2B762506-C030-E762-7284-55213BB3D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899" y="3715498"/>
            <a:ext cx="2249584" cy="224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arfo Faca e Colher Infantil Philips AVENT Uso Acima De 18 Meses -  shoppingdagestante">
            <a:extLst>
              <a:ext uri="{FF2B5EF4-FFF2-40B4-BE49-F238E27FC236}">
                <a16:creationId xmlns:a16="http://schemas.microsoft.com/office/drawing/2014/main" id="{C8BF781B-BAC2-DD62-40D4-258FEC5AD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5631" y="3453941"/>
            <a:ext cx="2772697" cy="2772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m de Kit Melamine Menino C/05 ITENS">
            <a:extLst>
              <a:ext uri="{FF2B5EF4-FFF2-40B4-BE49-F238E27FC236}">
                <a16:creationId xmlns:a16="http://schemas.microsoft.com/office/drawing/2014/main" id="{DB587515-D5BD-FF78-90BA-BD9F67C66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72" y="3328151"/>
            <a:ext cx="2798666" cy="2798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941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Faca de jardim com lâmina serrilhada de 10,5 polegadas (265 mm) | Serras e  serras japonesas Fabricante de ferramentas de corte | Soteck">
            <a:extLst>
              <a:ext uri="{FF2B5EF4-FFF2-40B4-BE49-F238E27FC236}">
                <a16:creationId xmlns:a16="http://schemas.microsoft.com/office/drawing/2014/main" id="{BABC76BD-1442-ADDE-CF8C-C74B6B9500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9320" y="3585604"/>
            <a:ext cx="1839616" cy="183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aca Chef Tramontina Affilata Com Lâmina Em Aço Inox E Cabo De Polipropileno  Preto 8&quot; | Leroy Merlin">
            <a:extLst>
              <a:ext uri="{FF2B5EF4-FFF2-40B4-BE49-F238E27FC236}">
                <a16:creationId xmlns:a16="http://schemas.microsoft.com/office/drawing/2014/main" id="{0D18AB87-EEF9-648E-298E-AF61B4519D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38" b="39549"/>
          <a:stretch/>
        </p:blipFill>
        <p:spPr bwMode="auto">
          <a:xfrm rot="5400000">
            <a:off x="1886923" y="4821815"/>
            <a:ext cx="3090674" cy="606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" name="Google Shape;112;p6"/>
          <p:cNvSpPr txBox="1"/>
          <p:nvPr/>
        </p:nvSpPr>
        <p:spPr>
          <a:xfrm>
            <a:off x="735446" y="1585657"/>
            <a:ext cx="107211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Os itens a seguir não entram em “Talhares Avulsos”, pois possuem categorias próprias: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Facas para churrasco: 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Churrasqueira e </a:t>
            </a:r>
            <a:r>
              <a:rPr lang="pt-BR" sz="1800" b="0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Facas Churrasco</a:t>
            </a:r>
            <a:endParaRPr lang="pt-BR" sz="1800" dirty="0">
              <a:solidFill>
                <a:srgbClr val="1F1F1F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1F1F1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Faca de aço para chef de cozinha/sushi: 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</a:t>
            </a:r>
            <a:r>
              <a:rPr lang="pt-BR" sz="1800" b="0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</a:t>
            </a:r>
            <a:r>
              <a:rPr lang="pt-BR" sz="1800" b="0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Acessorios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pt-BR" sz="1800" b="0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Domesticos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0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de Cozinha &gt;</a:t>
            </a:r>
            <a:r>
              <a:rPr lang="pt-BR" sz="1800" b="1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Conjuntos de Facas, Cepos e Chairas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u="none" strike="noStrike" cap="none" dirty="0">
                <a:solidFill>
                  <a:srgbClr val="1F1F1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Faca elétrica: </a:t>
            </a:r>
            <a:r>
              <a:rPr lang="pt-BR" sz="1800" b="0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Eletroportateis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Cozinha Criativa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1F1F1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 para camping: </a:t>
            </a:r>
            <a:r>
              <a:rPr lang="pt-BR" sz="1800" i="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Camping &gt;</a:t>
            </a:r>
            <a:r>
              <a:rPr lang="pt-BR" sz="1800" b="1" i="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Canivetes e Cutelaria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 para jardinagem: Casa e </a:t>
            </a:r>
            <a:r>
              <a:rPr lang="pt-BR" sz="1800" b="0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Construcao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Jardinagem &gt; </a:t>
            </a:r>
            <a:r>
              <a:rPr lang="pt-BR" sz="1800" b="1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Ferramentas para Jardinagem</a:t>
            </a:r>
            <a:endParaRPr sz="1800" b="1" i="0" u="none" strike="noStrike" cap="none" dirty="0">
              <a:solidFill>
                <a:srgbClr val="202124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Roboto"/>
            </a:endParaRPr>
          </a:p>
        </p:txBody>
      </p:sp>
      <p:sp>
        <p:nvSpPr>
          <p:cNvPr id="113" name="Google Shape;113;p6"/>
          <p:cNvSpPr txBox="1"/>
          <p:nvPr/>
        </p:nvSpPr>
        <p:spPr>
          <a:xfrm>
            <a:off x="4089102" y="976567"/>
            <a:ext cx="401379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Indique a marca, NÃO classifique em ND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6"/>
          <p:cNvSpPr txBox="1"/>
          <p:nvPr/>
        </p:nvSpPr>
        <p:spPr>
          <a:xfrm>
            <a:off x="3270583" y="413628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074" name="Picture 2" descr="Faca Churrasco 10&quot; - Texturizada - Cutelaria Bellotto">
            <a:extLst>
              <a:ext uri="{FF2B5EF4-FFF2-40B4-BE49-F238E27FC236}">
                <a16:creationId xmlns:a16="http://schemas.microsoft.com/office/drawing/2014/main" id="{D6A702DB-37A6-6903-0D3C-6B1AFB2B4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42" y="3700313"/>
            <a:ext cx="2256503" cy="157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OWER BLADE - FACA ELÉTRICA, LÂMINAS REMOVÍVEIS EM INOX, TRAVA DE  SEGURANÇA, 127V | Amazon.com.br">
            <a:extLst>
              <a:ext uri="{FF2B5EF4-FFF2-40B4-BE49-F238E27FC236}">
                <a16:creationId xmlns:a16="http://schemas.microsoft.com/office/drawing/2014/main" id="{1DCE0E62-11B4-441B-A400-E141FF670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807" y="3819969"/>
            <a:ext cx="2086602" cy="1332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Faca para Sushi e Sashimi Masamoto Sohonten 27cm -">
            <a:extLst>
              <a:ext uri="{FF2B5EF4-FFF2-40B4-BE49-F238E27FC236}">
                <a16:creationId xmlns:a16="http://schemas.microsoft.com/office/drawing/2014/main" id="{3DED7FD5-5FDD-A2D5-0D4D-64F1AC0BBE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332" y="4301506"/>
            <a:ext cx="1880522" cy="1880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Faca Camping Ec7048 C/ Bainha Ecooda - Casa Triangulina - A sua Loja de  Pesca e Camping Online e Física">
            <a:extLst>
              <a:ext uri="{FF2B5EF4-FFF2-40B4-BE49-F238E27FC236}">
                <a16:creationId xmlns:a16="http://schemas.microsoft.com/office/drawing/2014/main" id="{4018E915-1D71-AB52-0674-09213FC5D5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29" b="17746"/>
          <a:stretch/>
        </p:blipFill>
        <p:spPr bwMode="auto">
          <a:xfrm>
            <a:off x="8004409" y="5158692"/>
            <a:ext cx="2117387" cy="120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460F128-614C-2EC2-39D1-7FF8796AB232}"/>
              </a:ext>
            </a:extLst>
          </p:cNvPr>
          <p:cNvSpPr txBox="1"/>
          <p:nvPr/>
        </p:nvSpPr>
        <p:spPr>
          <a:xfrm>
            <a:off x="382042" y="5307070"/>
            <a:ext cx="1973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Facas churrasco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6B8FE10-C11F-8F0D-FB2E-37D6D0970191}"/>
              </a:ext>
            </a:extLst>
          </p:cNvPr>
          <p:cNvSpPr txBox="1"/>
          <p:nvPr/>
        </p:nvSpPr>
        <p:spPr>
          <a:xfrm>
            <a:off x="2275644" y="6444372"/>
            <a:ext cx="3819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Conjunto de facas, cepos e chairas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D8C62CF2-994B-8368-9B08-29586DA80F60}"/>
              </a:ext>
            </a:extLst>
          </p:cNvPr>
          <p:cNvSpPr txBox="1"/>
          <p:nvPr/>
        </p:nvSpPr>
        <p:spPr>
          <a:xfrm>
            <a:off x="6013901" y="5307070"/>
            <a:ext cx="2004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Cozinha criativa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F0AF9467-F6F6-4EB2-7575-6566303BF540}"/>
              </a:ext>
            </a:extLst>
          </p:cNvPr>
          <p:cNvSpPr txBox="1"/>
          <p:nvPr/>
        </p:nvSpPr>
        <p:spPr>
          <a:xfrm>
            <a:off x="7807571" y="6444372"/>
            <a:ext cx="2393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Canivetes e cutelaria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CE138CE-DDB8-B087-0172-2ED5B38354F2}"/>
              </a:ext>
            </a:extLst>
          </p:cNvPr>
          <p:cNvSpPr txBox="1"/>
          <p:nvPr/>
        </p:nvSpPr>
        <p:spPr>
          <a:xfrm>
            <a:off x="10175539" y="5288464"/>
            <a:ext cx="23129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Ferramentas para jardinagem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473</Words>
  <Application>Microsoft Office PowerPoint</Application>
  <PresentationFormat>Widescreen</PresentationFormat>
  <Paragraphs>39</Paragraphs>
  <Slides>6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0" baseType="lpstr">
      <vt:lpstr>Calibri</vt:lpstr>
      <vt:lpstr>Arial</vt:lpstr>
      <vt:lpstr>Roboto</vt:lpstr>
      <vt:lpstr>Tema do Office</vt:lpstr>
      <vt:lpstr>Pratos e talheres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30</cp:revision>
  <dcterms:created xsi:type="dcterms:W3CDTF">2022-03-17T13:44:08Z</dcterms:created>
  <dcterms:modified xsi:type="dcterms:W3CDTF">2023-07-07T11:02:22Z</dcterms:modified>
</cp:coreProperties>
</file>