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embeddedFontLst>
    <p:embeddedFont>
      <p:font typeface="Roboto" panose="02000000000000000000" pitchFamily="2" charset="0"/>
      <p:regular r:id="rId10"/>
      <p:bold r:id="rId11"/>
      <p:italic r:id="rId12"/>
      <p:boldItalic r:id="rId13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iwi5S6kqkszwEfFROLTFYWr0tll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8" name="Google Shape;98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9" name="Google Shape;10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6" name="Google Shape;116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9" name="Google Shape;129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42" name="Google Shape;142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Exaustor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95702" y="6488709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25612" y="3237763"/>
            <a:ext cx="2228497" cy="2031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02149" y="3237763"/>
            <a:ext cx="2052877" cy="1941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03067" y="3148646"/>
            <a:ext cx="2228497" cy="211958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237890" y="2933762"/>
            <a:ext cx="2228498" cy="23838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2"/>
          <p:cNvSpPr txBox="1"/>
          <p:nvPr/>
        </p:nvSpPr>
        <p:spPr>
          <a:xfrm>
            <a:off x="397563" y="667695"/>
            <a:ext cx="2301391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5" name="Google Shape;95;p2"/>
          <p:cNvSpPr txBox="1"/>
          <p:nvPr/>
        </p:nvSpPr>
        <p:spPr>
          <a:xfrm>
            <a:off x="397564" y="1857327"/>
            <a:ext cx="8535300" cy="64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Exaustor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 Comercial e Industrial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18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18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Exaustor &gt; </a:t>
            </a:r>
            <a:r>
              <a:rPr lang="pt-BR" sz="18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 Residencial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3"/>
          <p:cNvSpPr txBox="1">
            <a:spLocks noGrp="1"/>
          </p:cNvSpPr>
          <p:nvPr>
            <p:ph type="ctrTitle"/>
          </p:nvPr>
        </p:nvSpPr>
        <p:spPr>
          <a:xfrm>
            <a:off x="2998304" y="436216"/>
            <a:ext cx="6195391" cy="4271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sz="2400" b="1"/>
              <a:t>Exaustor</a:t>
            </a:r>
            <a:endParaRPr sz="2400" b="1"/>
          </a:p>
        </p:txBody>
      </p:sp>
      <p:sp>
        <p:nvSpPr>
          <p:cNvPr id="102" name="Google Shape;102;p3"/>
          <p:cNvSpPr txBox="1"/>
          <p:nvPr/>
        </p:nvSpPr>
        <p:spPr>
          <a:xfrm>
            <a:off x="735400" y="1674714"/>
            <a:ext cx="10721193" cy="20312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exaustores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aparelhos utilizados em ambientes com excesso de temperatura, umidade, vapores, fumaça e outros poluentes. Sua função é eliminar gorduras e impurezas a partir da troca de ar, renovando o ar do ambiente. Os exaustores podem ser comercial/industrial ou residencial, que podem ser instalados em todos os cômodos da casa.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: os exaustores são diferentes dos ventiladores. Enquanto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serve para 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troca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do ar, ou seja, retirada do ar quente e contaminado para fora do ambiente, 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ventilador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 aparelho que ajuda na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circulação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do ar, garantindo o conforto do ambiente.</a:t>
            </a:r>
            <a:endParaRPr/>
          </a:p>
        </p:txBody>
      </p:sp>
      <p:pic>
        <p:nvPicPr>
          <p:cNvPr id="103" name="Google Shape;103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16846" y="4013825"/>
            <a:ext cx="2333734" cy="22717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459491" y="3976017"/>
            <a:ext cx="2333734" cy="2351459"/>
          </a:xfrm>
          <a:prstGeom prst="rect">
            <a:avLst/>
          </a:prstGeom>
          <a:noFill/>
          <a:ln>
            <a:noFill/>
          </a:ln>
        </p:spPr>
      </p:pic>
      <p:sp>
        <p:nvSpPr>
          <p:cNvPr id="105" name="Google Shape;105;p3"/>
          <p:cNvSpPr txBox="1"/>
          <p:nvPr/>
        </p:nvSpPr>
        <p:spPr>
          <a:xfrm>
            <a:off x="3128630" y="6359014"/>
            <a:ext cx="121973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</a:t>
            </a:r>
            <a:endParaRPr/>
          </a:p>
        </p:txBody>
      </p:sp>
      <p:sp>
        <p:nvSpPr>
          <p:cNvPr id="106" name="Google Shape;106;p3"/>
          <p:cNvSpPr txBox="1"/>
          <p:nvPr/>
        </p:nvSpPr>
        <p:spPr>
          <a:xfrm>
            <a:off x="7398776" y="6237118"/>
            <a:ext cx="259920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Ventilador de parede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"/>
          <p:cNvSpPr txBox="1"/>
          <p:nvPr/>
        </p:nvSpPr>
        <p:spPr>
          <a:xfrm>
            <a:off x="735400" y="1674714"/>
            <a:ext cx="10721193" cy="42472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exaustores comerciais/industriais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maiores e mais potentes que os exaustores residenciais por causa do tamanho e da área a ser coberta. Quando utilizados com outros itens, como os filtros de ar, auxiliam ainda mais na qualidade do ar. São usados em fábricas, galpões, indústrias e comércio, lugares que precisam de constante renovação de ar, normalmente em fileiras e/ou colunas, reduzindo parcialmente o calor e garantindo condições ergonômicas de trabalho. Entram nessa categoria os exaustores axial, centrífugo e eólico.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axial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movimenta de forma intensa e rápida o ar sem muita pressão. As suas lâminas giram em torno de um eixo, puxam o ar para esse eixo e o força para fora na mesma direção. Criam assim um grande volume de fluxo de ar, com baixa pressão. São usados, geralmente, em espaços de elevada circulação.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centrífugo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ideal para aplicações de alta pressão, como, por exemplo, sistemas de secagem e condicionamento do ar, e eliminam um volume intenso de gases, uma vez que movimenta o ar radialmente, ou seja, a direção do fluxo de saída de ar é alterada a partir da direção do ar de entrada. Também é ideal para uso em sistemas de poluição e filtragem. São usados em siderúrgicas, petroquímicas e outras indústrias. </a:t>
            </a:r>
            <a:endParaRPr/>
          </a:p>
        </p:txBody>
      </p:sp>
      <p:sp>
        <p:nvSpPr>
          <p:cNvPr id="113" name="Google Shape;113;p4"/>
          <p:cNvSpPr txBox="1"/>
          <p:nvPr/>
        </p:nvSpPr>
        <p:spPr>
          <a:xfrm>
            <a:off x="1852005" y="455407"/>
            <a:ext cx="848798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Exaustor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Comercial e Industrial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7"/>
          <p:cNvSpPr txBox="1"/>
          <p:nvPr/>
        </p:nvSpPr>
        <p:spPr>
          <a:xfrm>
            <a:off x="735400" y="1715096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eólico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movimentado pela força do vento, ou seja, conforme as correntes de ar batem na estrutura do exaustor, as hélices giram e promovem a troca de ar. Alguns exaustores possuem função mista, em caso de o vento não ser o suficiente para garantir o funcionamento completo do exaustor. São usados em indústrias, comércios e clubes.</a:t>
            </a:r>
            <a:endParaRPr/>
          </a:p>
        </p:txBody>
      </p:sp>
      <p:pic>
        <p:nvPicPr>
          <p:cNvPr id="121" name="Google Shape;121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3664" y="3549193"/>
            <a:ext cx="2400606" cy="23956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41916" y="3429000"/>
            <a:ext cx="3136523" cy="25872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208115" y="3363532"/>
            <a:ext cx="3136523" cy="2695019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7"/>
          <p:cNvSpPr txBox="1"/>
          <p:nvPr/>
        </p:nvSpPr>
        <p:spPr>
          <a:xfrm>
            <a:off x="1787273" y="6016270"/>
            <a:ext cx="121973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Axial</a:t>
            </a:r>
            <a:endParaRPr/>
          </a:p>
        </p:txBody>
      </p:sp>
      <p:sp>
        <p:nvSpPr>
          <p:cNvPr id="125" name="Google Shape;125;p7"/>
          <p:cNvSpPr txBox="1"/>
          <p:nvPr/>
        </p:nvSpPr>
        <p:spPr>
          <a:xfrm>
            <a:off x="5606382" y="6016270"/>
            <a:ext cx="1524597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Centrífugo</a:t>
            </a:r>
            <a:endParaRPr/>
          </a:p>
        </p:txBody>
      </p:sp>
      <p:sp>
        <p:nvSpPr>
          <p:cNvPr id="126" name="Google Shape;126;p7"/>
          <p:cNvSpPr txBox="1"/>
          <p:nvPr/>
        </p:nvSpPr>
        <p:spPr>
          <a:xfrm>
            <a:off x="9436819" y="6016270"/>
            <a:ext cx="96790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Eólico</a:t>
            </a:r>
            <a:endParaRPr/>
          </a:p>
        </p:txBody>
      </p:sp>
      <p:sp>
        <p:nvSpPr>
          <p:cNvPr id="2" name="Google Shape;113;p4">
            <a:extLst>
              <a:ext uri="{FF2B5EF4-FFF2-40B4-BE49-F238E27FC236}">
                <a16:creationId xmlns:a16="http://schemas.microsoft.com/office/drawing/2014/main" id="{793413BD-3F49-1AC0-8BA8-C3A0D41543CB}"/>
              </a:ext>
            </a:extLst>
          </p:cNvPr>
          <p:cNvSpPr txBox="1"/>
          <p:nvPr/>
        </p:nvSpPr>
        <p:spPr>
          <a:xfrm>
            <a:off x="1852005" y="455407"/>
            <a:ext cx="8487982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Exaustor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Comercial e Industrial</a:t>
            </a:r>
            <a:endParaRPr sz="1400" b="1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5"/>
          <p:cNvSpPr txBox="1"/>
          <p:nvPr/>
        </p:nvSpPr>
        <p:spPr>
          <a:xfrm>
            <a:off x="735399" y="1930684"/>
            <a:ext cx="10721193" cy="17542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Os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exaustores residenciais 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podem ser instalados em todos os cômodos, sendo os mais comuns o banheiro e a cozinha, espaços mais propícios a bactérias no ar. Também podem ser encontrados em garagens, sótãos e porões. A troca de ar é menor, e são normalmente posicionados no ponto alto da parede do ambiente. Contribuem para a eliminação do mau cheiro, gordura, calor e eliminação do vapor (no caso dos exaustores residenciais que são usados no banheiro). </a:t>
            </a:r>
            <a:endParaRPr/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3" name="Google Shape;133;p5"/>
          <p:cNvSpPr txBox="1"/>
          <p:nvPr/>
        </p:nvSpPr>
        <p:spPr>
          <a:xfrm>
            <a:off x="2535449" y="353150"/>
            <a:ext cx="71211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Ar e </a:t>
            </a:r>
            <a:r>
              <a:rPr lang="pt-BR" sz="2400" b="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Ventilacao</a:t>
            </a:r>
            <a:r>
              <a:rPr lang="pt-BR" sz="24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Exaustor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Exaustor Residencial</a:t>
            </a:r>
          </a:p>
        </p:txBody>
      </p:sp>
      <p:pic>
        <p:nvPicPr>
          <p:cNvPr id="134" name="Google Shape;134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26353" y="4020850"/>
            <a:ext cx="1408498" cy="19310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61894" y="4197336"/>
            <a:ext cx="1754286" cy="17542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34604" y="4095797"/>
            <a:ext cx="2076073" cy="18131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5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683649" y="4115992"/>
            <a:ext cx="1929447" cy="1772713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5"/>
          <p:cNvSpPr txBox="1"/>
          <p:nvPr/>
        </p:nvSpPr>
        <p:spPr>
          <a:xfrm>
            <a:off x="2130602" y="6198267"/>
            <a:ext cx="26104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Exaustores de banheiro</a:t>
            </a:r>
            <a:endParaRPr/>
          </a:p>
        </p:txBody>
      </p:sp>
      <p:sp>
        <p:nvSpPr>
          <p:cNvPr id="139" name="Google Shape;139;p5"/>
          <p:cNvSpPr txBox="1"/>
          <p:nvPr/>
        </p:nvSpPr>
        <p:spPr>
          <a:xfrm>
            <a:off x="7765552" y="6187713"/>
            <a:ext cx="2610464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Exaustores de cozinha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6"/>
          <p:cNvSpPr txBox="1"/>
          <p:nvPr/>
        </p:nvSpPr>
        <p:spPr>
          <a:xfrm>
            <a:off x="735402" y="1898609"/>
            <a:ext cx="10721100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Não entram nessa categoria as coifas, os depuradores, os exaustores para embarcações e os ventiladores porque possuem categoria própria.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6" name="Google Shape;146;p6"/>
          <p:cNvSpPr txBox="1"/>
          <p:nvPr/>
        </p:nvSpPr>
        <p:spPr>
          <a:xfrm>
            <a:off x="3121196" y="402217"/>
            <a:ext cx="5949600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2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47" name="Google Shape;147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2528" y="4143127"/>
            <a:ext cx="2979687" cy="167796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8" name="Google Shape;148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282215" y="4497576"/>
            <a:ext cx="3266406" cy="10964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9813210" y="3553826"/>
            <a:ext cx="1643292" cy="2267267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6"/>
          <p:cNvSpPr txBox="1"/>
          <p:nvPr/>
        </p:nvSpPr>
        <p:spPr>
          <a:xfrm>
            <a:off x="1448060" y="5821093"/>
            <a:ext cx="1219735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Coifa</a:t>
            </a:r>
            <a:endParaRPr/>
          </a:p>
        </p:txBody>
      </p:sp>
      <p:sp>
        <p:nvSpPr>
          <p:cNvPr id="151" name="Google Shape;151;p6"/>
          <p:cNvSpPr txBox="1"/>
          <p:nvPr/>
        </p:nvSpPr>
        <p:spPr>
          <a:xfrm>
            <a:off x="4089102" y="5892628"/>
            <a:ext cx="1458463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Depurador</a:t>
            </a:r>
            <a:endParaRPr/>
          </a:p>
        </p:txBody>
      </p:sp>
      <p:sp>
        <p:nvSpPr>
          <p:cNvPr id="152" name="Google Shape;152;p6"/>
          <p:cNvSpPr txBox="1"/>
          <p:nvPr/>
        </p:nvSpPr>
        <p:spPr>
          <a:xfrm>
            <a:off x="9564069" y="5899157"/>
            <a:ext cx="235974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Ventilador de mesa</a:t>
            </a:r>
            <a:endParaRPr/>
          </a:p>
        </p:txBody>
      </p:sp>
      <p:pic>
        <p:nvPicPr>
          <p:cNvPr id="153" name="Google Shape;153;p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987040" y="4206801"/>
            <a:ext cx="2179118" cy="1677966"/>
          </a:xfrm>
          <a:prstGeom prst="rect">
            <a:avLst/>
          </a:prstGeom>
          <a:noFill/>
          <a:ln>
            <a:noFill/>
          </a:ln>
        </p:spPr>
      </p:pic>
      <p:sp>
        <p:nvSpPr>
          <p:cNvPr id="154" name="Google Shape;154;p6"/>
          <p:cNvSpPr txBox="1"/>
          <p:nvPr/>
        </p:nvSpPr>
        <p:spPr>
          <a:xfrm>
            <a:off x="7285039" y="5867259"/>
            <a:ext cx="2212867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Exaustor para embarcação (ND)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609</Words>
  <Application>Microsoft Office PowerPoint</Application>
  <PresentationFormat>Widescreen</PresentationFormat>
  <Paragraphs>29</Paragraphs>
  <Slides>7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1" baseType="lpstr">
      <vt:lpstr>Roboto</vt:lpstr>
      <vt:lpstr>Arial</vt:lpstr>
      <vt:lpstr>Calibri</vt:lpstr>
      <vt:lpstr>Tema do Office</vt:lpstr>
      <vt:lpstr>Exaustor</vt:lpstr>
      <vt:lpstr>Apresentação do PowerPoint</vt:lpstr>
      <vt:lpstr>Exaustor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andressa.venesia@neotrust.com.br</dc:creator>
  <cp:lastModifiedBy>Ilse Celia Silva Montalvao</cp:lastModifiedBy>
  <cp:revision>2</cp:revision>
  <dcterms:created xsi:type="dcterms:W3CDTF">2022-03-17T13:44:08Z</dcterms:created>
  <dcterms:modified xsi:type="dcterms:W3CDTF">2024-11-21T19:27:16Z</dcterms:modified>
</cp:coreProperties>
</file>