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75" r:id="rId4"/>
    <p:sldId id="274" r:id="rId5"/>
    <p:sldId id="269" r:id="rId6"/>
  </p:sldIdLst>
  <p:sldSz cx="12192000" cy="6858000"/>
  <p:notesSz cx="6858000" cy="9144000"/>
  <p:embeddedFontLst>
    <p:embeddedFont>
      <p:font typeface="Roboto" panose="02000000000000000000" pitchFamily="2" charset="0"/>
      <p:regular r:id="rId8"/>
      <p:bold r:id="rId9"/>
      <p:italic r:id="rId10"/>
      <p:boldItalic r:id="rId1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3" roundtripDataSignature="AMtx7mg22KtkzVHtVR3S22YSibDQhd+i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A6912A-8632-47D5-A517-33FBB6765B66}" v="291" dt="2022-05-09T12:06:09.6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2" autoAdjust="0"/>
    <p:restoredTop sz="94660"/>
  </p:normalViewPr>
  <p:slideViewPr>
    <p:cSldViewPr snapToGrid="0">
      <p:cViewPr varScale="1">
        <p:scale>
          <a:sx n="65" d="100"/>
          <a:sy n="65" d="100"/>
        </p:scale>
        <p:origin x="85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23" Type="http://customschemas.google.com/relationships/presentationmetadata" Target="metadata"/><Relationship Id="rId28" Type="http://schemas.microsoft.com/office/2016/11/relationships/changesInfo" Target="changesInfos/changesInfo1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elly Rosicler Santos" userId="87735706-5f95-4f36-944b-96559ea55bdb" providerId="ADAL" clId="{42A6912A-8632-47D5-A517-33FBB6765B66}"/>
    <pc:docChg chg="undo custSel addSld delSld modSld sldOrd">
      <pc:chgData name="Kelly Rosicler Santos" userId="87735706-5f95-4f36-944b-96559ea55bdb" providerId="ADAL" clId="{42A6912A-8632-47D5-A517-33FBB6765B66}" dt="2022-05-09T12:26:39.094" v="2320" actId="1076"/>
      <pc:docMkLst>
        <pc:docMk/>
      </pc:docMkLst>
      <pc:sldChg chg="addSp delSp modSp mod">
        <pc:chgData name="Kelly Rosicler Santos" userId="87735706-5f95-4f36-944b-96559ea55bdb" providerId="ADAL" clId="{42A6912A-8632-47D5-A517-33FBB6765B66}" dt="2022-05-09T12:06:23.056" v="2313" actId="1076"/>
        <pc:sldMkLst>
          <pc:docMk/>
          <pc:sldMk cId="0" sldId="256"/>
        </pc:sldMkLst>
        <pc:spChg chg="mod">
          <ac:chgData name="Kelly Rosicler Santos" userId="87735706-5f95-4f36-944b-96559ea55bdb" providerId="ADAL" clId="{42A6912A-8632-47D5-A517-33FBB6765B66}" dt="2022-05-08T21:17:54.982" v="1572" actId="20577"/>
          <ac:spMkLst>
            <pc:docMk/>
            <pc:sldMk cId="0" sldId="256"/>
            <ac:spMk id="84" creationId="{00000000-0000-0000-0000-000000000000}"/>
          </ac:spMkLst>
        </pc:spChg>
        <pc:spChg chg="mod">
          <ac:chgData name="Kelly Rosicler Santos" userId="87735706-5f95-4f36-944b-96559ea55bdb" providerId="ADAL" clId="{42A6912A-8632-47D5-A517-33FBB6765B66}" dt="2022-05-08T21:18:06.243" v="1582" actId="20577"/>
          <ac:spMkLst>
            <pc:docMk/>
            <pc:sldMk cId="0" sldId="256"/>
            <ac:spMk id="85" creationId="{00000000-0000-0000-0000-000000000000}"/>
          </ac:spMkLst>
        </pc:spChg>
        <pc:picChg chg="add mod">
          <ac:chgData name="Kelly Rosicler Santos" userId="87735706-5f95-4f36-944b-96559ea55bdb" providerId="ADAL" clId="{42A6912A-8632-47D5-A517-33FBB6765B66}" dt="2022-05-09T12:05:31.290" v="2298"/>
          <ac:picMkLst>
            <pc:docMk/>
            <pc:sldMk cId="0" sldId="256"/>
            <ac:picMk id="4" creationId="{C9311EF7-0F7F-4D6D-A7F3-2298A2E07E01}"/>
          </ac:picMkLst>
        </pc:picChg>
        <pc:picChg chg="add mod">
          <ac:chgData name="Kelly Rosicler Santos" userId="87735706-5f95-4f36-944b-96559ea55bdb" providerId="ADAL" clId="{42A6912A-8632-47D5-A517-33FBB6765B66}" dt="2022-05-09T12:05:42.775" v="2301" actId="1076"/>
          <ac:picMkLst>
            <pc:docMk/>
            <pc:sldMk cId="0" sldId="256"/>
            <ac:picMk id="5" creationId="{0C83797B-088F-41BD-9942-63174677D6CE}"/>
          </ac:picMkLst>
        </pc:picChg>
        <pc:picChg chg="del">
          <ac:chgData name="Kelly Rosicler Santos" userId="87735706-5f95-4f36-944b-96559ea55bdb" providerId="ADAL" clId="{42A6912A-8632-47D5-A517-33FBB6765B66}" dt="2022-05-08T21:17:59.280" v="1575" actId="478"/>
          <ac:picMkLst>
            <pc:docMk/>
            <pc:sldMk cId="0" sldId="256"/>
            <ac:picMk id="5" creationId="{66E0593D-A618-4CBE-999A-98CB162D4BD3}"/>
          </ac:picMkLst>
        </pc:picChg>
        <pc:picChg chg="add mod">
          <ac:chgData name="Kelly Rosicler Santos" userId="87735706-5f95-4f36-944b-96559ea55bdb" providerId="ADAL" clId="{42A6912A-8632-47D5-A517-33FBB6765B66}" dt="2022-05-09T12:05:51.632" v="2304" actId="1076"/>
          <ac:picMkLst>
            <pc:docMk/>
            <pc:sldMk cId="0" sldId="256"/>
            <ac:picMk id="6" creationId="{1ACCC402-081D-4082-AE67-B0A2F7AC54BA}"/>
          </ac:picMkLst>
        </pc:picChg>
        <pc:picChg chg="del">
          <ac:chgData name="Kelly Rosicler Santos" userId="87735706-5f95-4f36-944b-96559ea55bdb" providerId="ADAL" clId="{42A6912A-8632-47D5-A517-33FBB6765B66}" dt="2022-05-08T21:18:00.310" v="1577" actId="478"/>
          <ac:picMkLst>
            <pc:docMk/>
            <pc:sldMk cId="0" sldId="256"/>
            <ac:picMk id="7" creationId="{04E1A9A2-7BD0-48C5-83B3-C543F30658B6}"/>
          </ac:picMkLst>
        </pc:picChg>
        <pc:picChg chg="add mod">
          <ac:chgData name="Kelly Rosicler Santos" userId="87735706-5f95-4f36-944b-96559ea55bdb" providerId="ADAL" clId="{42A6912A-8632-47D5-A517-33FBB6765B66}" dt="2022-05-09T12:06:03.416" v="2308" actId="1076"/>
          <ac:picMkLst>
            <pc:docMk/>
            <pc:sldMk cId="0" sldId="256"/>
            <ac:picMk id="7" creationId="{25495C77-F843-4038-AB8F-DB2ACACC803C}"/>
          </ac:picMkLst>
        </pc:picChg>
        <pc:picChg chg="del">
          <ac:chgData name="Kelly Rosicler Santos" userId="87735706-5f95-4f36-944b-96559ea55bdb" providerId="ADAL" clId="{42A6912A-8632-47D5-A517-33FBB6765B66}" dt="2022-05-08T21:17:58.188" v="1573" actId="478"/>
          <ac:picMkLst>
            <pc:docMk/>
            <pc:sldMk cId="0" sldId="256"/>
            <ac:picMk id="8" creationId="{5F81B522-31B5-4C32-BE2D-939F4D7C52CC}"/>
          </ac:picMkLst>
        </pc:picChg>
        <pc:picChg chg="add mod ord">
          <ac:chgData name="Kelly Rosicler Santos" userId="87735706-5f95-4f36-944b-96559ea55bdb" providerId="ADAL" clId="{42A6912A-8632-47D5-A517-33FBB6765B66}" dt="2022-05-09T12:06:23.056" v="2313" actId="1076"/>
          <ac:picMkLst>
            <pc:docMk/>
            <pc:sldMk cId="0" sldId="256"/>
            <ac:picMk id="8" creationId="{C36C6DC4-244C-4A9D-8543-9AADE7908A6A}"/>
          </ac:picMkLst>
        </pc:picChg>
        <pc:picChg chg="del mod">
          <ac:chgData name="Kelly Rosicler Santos" userId="87735706-5f95-4f36-944b-96559ea55bdb" providerId="ADAL" clId="{42A6912A-8632-47D5-A517-33FBB6765B66}" dt="2022-04-28T17:21:31.787" v="12" actId="478"/>
          <ac:picMkLst>
            <pc:docMk/>
            <pc:sldMk cId="0" sldId="256"/>
            <ac:picMk id="9" creationId="{9E56AF70-2A38-4B10-85FB-11009C257B15}"/>
          </ac:picMkLst>
        </pc:picChg>
        <pc:picChg chg="del">
          <ac:chgData name="Kelly Rosicler Santos" userId="87735706-5f95-4f36-944b-96559ea55bdb" providerId="ADAL" clId="{42A6912A-8632-47D5-A517-33FBB6765B66}" dt="2022-05-08T21:17:58.766" v="1574" actId="478"/>
          <ac:picMkLst>
            <pc:docMk/>
            <pc:sldMk cId="0" sldId="256"/>
            <ac:picMk id="9" creationId="{CF671D58-33B5-4975-932E-A4C7B4636306}"/>
          </ac:picMkLst>
        </pc:picChg>
        <pc:picChg chg="del">
          <ac:chgData name="Kelly Rosicler Santos" userId="87735706-5f95-4f36-944b-96559ea55bdb" providerId="ADAL" clId="{42A6912A-8632-47D5-A517-33FBB6765B66}" dt="2022-05-08T21:18:01.131" v="1578" actId="478"/>
          <ac:picMkLst>
            <pc:docMk/>
            <pc:sldMk cId="0" sldId="256"/>
            <ac:picMk id="10" creationId="{4F40DE52-7B7E-478C-A76F-50688AD19C46}"/>
          </ac:picMkLst>
        </pc:picChg>
        <pc:picChg chg="del">
          <ac:chgData name="Kelly Rosicler Santos" userId="87735706-5f95-4f36-944b-96559ea55bdb" providerId="ADAL" clId="{42A6912A-8632-47D5-A517-33FBB6765B66}" dt="2022-04-28T17:21:33.085" v="14" actId="478"/>
          <ac:picMkLst>
            <pc:docMk/>
            <pc:sldMk cId="0" sldId="256"/>
            <ac:picMk id="10" creationId="{C3637F89-FB1C-4ED9-A3FE-84A3EBAD567A}"/>
          </ac:picMkLst>
        </pc:picChg>
        <pc:picChg chg="del">
          <ac:chgData name="Kelly Rosicler Santos" userId="87735706-5f95-4f36-944b-96559ea55bdb" providerId="ADAL" clId="{42A6912A-8632-47D5-A517-33FBB6765B66}" dt="2022-05-08T21:18:02.443" v="1580" actId="478"/>
          <ac:picMkLst>
            <pc:docMk/>
            <pc:sldMk cId="0" sldId="256"/>
            <ac:picMk id="11" creationId="{42775679-4DD1-47FD-878F-6CA87E200D05}"/>
          </ac:picMkLst>
        </pc:picChg>
        <pc:picChg chg="del">
          <ac:chgData name="Kelly Rosicler Santos" userId="87735706-5f95-4f36-944b-96559ea55bdb" providerId="ADAL" clId="{42A6912A-8632-47D5-A517-33FBB6765B66}" dt="2022-04-28T17:21:35.269" v="18" actId="478"/>
          <ac:picMkLst>
            <pc:docMk/>
            <pc:sldMk cId="0" sldId="256"/>
            <ac:picMk id="11" creationId="{9A4D9904-E462-467F-AF89-BDB2C4EE525A}"/>
          </ac:picMkLst>
        </pc:picChg>
        <pc:picChg chg="del">
          <ac:chgData name="Kelly Rosicler Santos" userId="87735706-5f95-4f36-944b-96559ea55bdb" providerId="ADAL" clId="{42A6912A-8632-47D5-A517-33FBB6765B66}" dt="2022-05-08T21:17:59.760" v="1576" actId="478"/>
          <ac:picMkLst>
            <pc:docMk/>
            <pc:sldMk cId="0" sldId="256"/>
            <ac:picMk id="12" creationId="{16943781-5BF0-48D2-BAFB-A5AB856AC52B}"/>
          </ac:picMkLst>
        </pc:picChg>
        <pc:picChg chg="del">
          <ac:chgData name="Kelly Rosicler Santos" userId="87735706-5f95-4f36-944b-96559ea55bdb" providerId="ADAL" clId="{42A6912A-8632-47D5-A517-33FBB6765B66}" dt="2022-04-28T17:21:34.673" v="17" actId="478"/>
          <ac:picMkLst>
            <pc:docMk/>
            <pc:sldMk cId="0" sldId="256"/>
            <ac:picMk id="12" creationId="{C0F4475D-501F-453A-A543-6644B0582D9A}"/>
          </ac:picMkLst>
        </pc:picChg>
        <pc:picChg chg="del">
          <ac:chgData name="Kelly Rosicler Santos" userId="87735706-5f95-4f36-944b-96559ea55bdb" providerId="ADAL" clId="{42A6912A-8632-47D5-A517-33FBB6765B66}" dt="2022-04-28T17:21:31.142" v="10" actId="478"/>
          <ac:picMkLst>
            <pc:docMk/>
            <pc:sldMk cId="0" sldId="256"/>
            <ac:picMk id="13" creationId="{1C10E4D1-5467-415E-BE64-1E52A804DEBB}"/>
          </ac:picMkLst>
        </pc:picChg>
        <pc:picChg chg="del">
          <ac:chgData name="Kelly Rosicler Santos" userId="87735706-5f95-4f36-944b-96559ea55bdb" providerId="ADAL" clId="{42A6912A-8632-47D5-A517-33FBB6765B66}" dt="2022-05-08T21:18:01.687" v="1579" actId="478"/>
          <ac:picMkLst>
            <pc:docMk/>
            <pc:sldMk cId="0" sldId="256"/>
            <ac:picMk id="13" creationId="{CCC2641E-AAB3-4ABA-9B6C-5F7803DEFA93}"/>
          </ac:picMkLst>
        </pc:picChg>
        <pc:picChg chg="del">
          <ac:chgData name="Kelly Rosicler Santos" userId="87735706-5f95-4f36-944b-96559ea55bdb" providerId="ADAL" clId="{42A6912A-8632-47D5-A517-33FBB6765B66}" dt="2022-04-28T17:21:36.084" v="19" actId="478"/>
          <ac:picMkLst>
            <pc:docMk/>
            <pc:sldMk cId="0" sldId="256"/>
            <ac:picMk id="14" creationId="{1E88B5DD-0BFA-4366-B8B3-E154777ED767}"/>
          </ac:picMkLst>
        </pc:picChg>
        <pc:picChg chg="del">
          <ac:chgData name="Kelly Rosicler Santos" userId="87735706-5f95-4f36-944b-96559ea55bdb" providerId="ADAL" clId="{42A6912A-8632-47D5-A517-33FBB6765B66}" dt="2022-05-08T21:18:03.260" v="1581" actId="478"/>
          <ac:picMkLst>
            <pc:docMk/>
            <pc:sldMk cId="0" sldId="256"/>
            <ac:picMk id="14" creationId="{7849056D-F66E-4937-AE1C-19EE6CEB7A02}"/>
          </ac:picMkLst>
        </pc:picChg>
        <pc:picChg chg="del">
          <ac:chgData name="Kelly Rosicler Santos" userId="87735706-5f95-4f36-944b-96559ea55bdb" providerId="ADAL" clId="{42A6912A-8632-47D5-A517-33FBB6765B66}" dt="2022-04-28T17:21:32.453" v="13" actId="478"/>
          <ac:picMkLst>
            <pc:docMk/>
            <pc:sldMk cId="0" sldId="256"/>
            <ac:picMk id="16" creationId="{D60B00AE-B8A0-4476-94A1-F4F0B44D754C}"/>
          </ac:picMkLst>
        </pc:picChg>
        <pc:picChg chg="add mod">
          <ac:chgData name="Kelly Rosicler Santos" userId="87735706-5f95-4f36-944b-96559ea55bdb" providerId="ADAL" clId="{42A6912A-8632-47D5-A517-33FBB6765B66}" dt="2022-04-28T17:22:20.395" v="21" actId="1076"/>
          <ac:picMkLst>
            <pc:docMk/>
            <pc:sldMk cId="0" sldId="256"/>
            <ac:picMk id="1026" creationId="{12525A5D-4BCB-4950-9DF9-2346F5A45879}"/>
          </ac:picMkLst>
        </pc:picChg>
        <pc:picChg chg="del">
          <ac:chgData name="Kelly Rosicler Santos" userId="87735706-5f95-4f36-944b-96559ea55bdb" providerId="ADAL" clId="{42A6912A-8632-47D5-A517-33FBB6765B66}" dt="2022-04-28T17:21:30.450" v="8" actId="478"/>
          <ac:picMkLst>
            <pc:docMk/>
            <pc:sldMk cId="0" sldId="256"/>
            <ac:picMk id="1028" creationId="{BAF3E916-FC56-477D-B7B8-CCCDB4FB086F}"/>
          </ac:picMkLst>
        </pc:picChg>
        <pc:picChg chg="del">
          <ac:chgData name="Kelly Rosicler Santos" userId="87735706-5f95-4f36-944b-96559ea55bdb" providerId="ADAL" clId="{42A6912A-8632-47D5-A517-33FBB6765B66}" dt="2022-04-28T17:21:30.771" v="9" actId="478"/>
          <ac:picMkLst>
            <pc:docMk/>
            <pc:sldMk cId="0" sldId="256"/>
            <ac:picMk id="1030" creationId="{D2917809-7C34-4623-B0B5-2E6D9D487F61}"/>
          </ac:picMkLst>
        </pc:picChg>
        <pc:picChg chg="del">
          <ac:chgData name="Kelly Rosicler Santos" userId="87735706-5f95-4f36-944b-96559ea55bdb" providerId="ADAL" clId="{42A6912A-8632-47D5-A517-33FBB6765B66}" dt="2022-04-28T17:21:34.317" v="16" actId="478"/>
          <ac:picMkLst>
            <pc:docMk/>
            <pc:sldMk cId="0" sldId="256"/>
            <ac:picMk id="1032" creationId="{8B837DEB-BBA3-48ED-9F9C-0CD2E38AF445}"/>
          </ac:picMkLst>
        </pc:picChg>
        <pc:picChg chg="del">
          <ac:chgData name="Kelly Rosicler Santos" userId="87735706-5f95-4f36-944b-96559ea55bdb" providerId="ADAL" clId="{42A6912A-8632-47D5-A517-33FBB6765B66}" dt="2022-04-28T17:21:33.644" v="15" actId="478"/>
          <ac:picMkLst>
            <pc:docMk/>
            <pc:sldMk cId="0" sldId="256"/>
            <ac:picMk id="1034" creationId="{8878E625-C339-42D7-ADCE-4262DA7DD7C0}"/>
          </ac:picMkLst>
        </pc:picChg>
      </pc:sldChg>
      <pc:sldChg chg="addSp delSp modSp mod">
        <pc:chgData name="Kelly Rosicler Santos" userId="87735706-5f95-4f36-944b-96559ea55bdb" providerId="ADAL" clId="{42A6912A-8632-47D5-A517-33FBB6765B66}" dt="2022-05-09T12:05:57.461" v="2306" actId="478"/>
        <pc:sldMkLst>
          <pc:docMk/>
          <pc:sldMk cId="0" sldId="257"/>
        </pc:sldMkLst>
        <pc:spChg chg="mod">
          <ac:chgData name="Kelly Rosicler Santos" userId="87735706-5f95-4f36-944b-96559ea55bdb" providerId="ADAL" clId="{42A6912A-8632-47D5-A517-33FBB6765B66}" dt="2022-05-08T21:23:56.636" v="1918" actId="6549"/>
          <ac:spMkLst>
            <pc:docMk/>
            <pc:sldMk cId="0" sldId="257"/>
            <ac:spMk id="6" creationId="{CE9C5B2D-21AD-4C77-A8E1-0D1E06044DD8}"/>
          </ac:spMkLst>
        </pc:spChg>
        <pc:picChg chg="add del mod">
          <ac:chgData name="Kelly Rosicler Santos" userId="87735706-5f95-4f36-944b-96559ea55bdb" providerId="ADAL" clId="{42A6912A-8632-47D5-A517-33FBB6765B66}" dt="2022-05-09T12:05:38.083" v="2299" actId="478"/>
          <ac:picMkLst>
            <pc:docMk/>
            <pc:sldMk cId="0" sldId="257"/>
            <ac:picMk id="4" creationId="{B0517F40-5DC6-4D27-BEB2-FC81AB6058A9}"/>
          </ac:picMkLst>
        </pc:picChg>
        <pc:picChg chg="add del mod">
          <ac:chgData name="Kelly Rosicler Santos" userId="87735706-5f95-4f36-944b-96559ea55bdb" providerId="ADAL" clId="{42A6912A-8632-47D5-A517-33FBB6765B66}" dt="2022-05-09T12:05:46.072" v="2302" actId="478"/>
          <ac:picMkLst>
            <pc:docMk/>
            <pc:sldMk cId="0" sldId="257"/>
            <ac:picMk id="5" creationId="{378F354B-3770-4277-92BF-46F4F2881B67}"/>
          </ac:picMkLst>
        </pc:picChg>
        <pc:picChg chg="add del mod">
          <ac:chgData name="Kelly Rosicler Santos" userId="87735706-5f95-4f36-944b-96559ea55bdb" providerId="ADAL" clId="{42A6912A-8632-47D5-A517-33FBB6765B66}" dt="2022-05-09T12:05:54.292" v="2305" actId="478"/>
          <ac:picMkLst>
            <pc:docMk/>
            <pc:sldMk cId="0" sldId="257"/>
            <ac:picMk id="7" creationId="{0516F4B9-4844-4C32-87C7-432BEC0A7668}"/>
          </ac:picMkLst>
        </pc:picChg>
        <pc:picChg chg="add del mod">
          <ac:chgData name="Kelly Rosicler Santos" userId="87735706-5f95-4f36-944b-96559ea55bdb" providerId="ADAL" clId="{42A6912A-8632-47D5-A517-33FBB6765B66}" dt="2022-05-09T12:05:57.461" v="2306" actId="478"/>
          <ac:picMkLst>
            <pc:docMk/>
            <pc:sldMk cId="0" sldId="257"/>
            <ac:picMk id="8" creationId="{1AB17682-1D68-4B91-94CD-B1CE11FB1191}"/>
          </ac:picMkLst>
        </pc:picChg>
      </pc:sldChg>
      <pc:sldChg chg="del">
        <pc:chgData name="Kelly Rosicler Santos" userId="87735706-5f95-4f36-944b-96559ea55bdb" providerId="ADAL" clId="{42A6912A-8632-47D5-A517-33FBB6765B66}" dt="2022-04-28T17:23:18.314" v="51" actId="47"/>
        <pc:sldMkLst>
          <pc:docMk/>
          <pc:sldMk cId="1138299111" sldId="260"/>
        </pc:sldMkLst>
      </pc:sldChg>
      <pc:sldChg chg="addSp delSp modSp del mod">
        <pc:chgData name="Kelly Rosicler Santos" userId="87735706-5f95-4f36-944b-96559ea55bdb" providerId="ADAL" clId="{42A6912A-8632-47D5-A517-33FBB6765B66}" dt="2022-05-08T22:14:18.128" v="2072" actId="47"/>
        <pc:sldMkLst>
          <pc:docMk/>
          <pc:sldMk cId="2193680480" sldId="261"/>
        </pc:sldMkLst>
        <pc:spChg chg="add del">
          <ac:chgData name="Kelly Rosicler Santos" userId="87735706-5f95-4f36-944b-96559ea55bdb" providerId="ADAL" clId="{42A6912A-8632-47D5-A517-33FBB6765B66}" dt="2022-04-28T17:29:50.085" v="345" actId="22"/>
          <ac:spMkLst>
            <pc:docMk/>
            <pc:sldMk cId="2193680480" sldId="261"/>
            <ac:spMk id="18" creationId="{0BD16723-B24C-4AEE-AB2D-44B44949533B}"/>
          </ac:spMkLst>
        </pc:spChg>
        <pc:spChg chg="add mod">
          <ac:chgData name="Kelly Rosicler Santos" userId="87735706-5f95-4f36-944b-96559ea55bdb" providerId="ADAL" clId="{42A6912A-8632-47D5-A517-33FBB6765B66}" dt="2022-04-28T17:30:16.620" v="353" actId="1076"/>
          <ac:spMkLst>
            <pc:docMk/>
            <pc:sldMk cId="2193680480" sldId="261"/>
            <ac:spMk id="21" creationId="{7D8EDB72-34F8-4C30-AF32-4DD54EB062D8}"/>
          </ac:spMkLst>
        </pc:spChg>
        <pc:spChg chg="add del mod">
          <ac:chgData name="Kelly Rosicler Santos" userId="87735706-5f95-4f36-944b-96559ea55bdb" providerId="ADAL" clId="{42A6912A-8632-47D5-A517-33FBB6765B66}" dt="2022-04-29T17:26:02.610" v="1228" actId="478"/>
          <ac:spMkLst>
            <pc:docMk/>
            <pc:sldMk cId="2193680480" sldId="261"/>
            <ac:spMk id="22" creationId="{DFBED612-23BB-4E12-8A23-1374EC4D674D}"/>
          </ac:spMkLst>
        </pc:spChg>
        <pc:spChg chg="add mod">
          <ac:chgData name="Kelly Rosicler Santos" userId="87735706-5f95-4f36-944b-96559ea55bdb" providerId="ADAL" clId="{42A6912A-8632-47D5-A517-33FBB6765B66}" dt="2022-04-29T17:42:02.182" v="1491" actId="14100"/>
          <ac:spMkLst>
            <pc:docMk/>
            <pc:sldMk cId="2193680480" sldId="261"/>
            <ac:spMk id="23" creationId="{3526D41B-3C6B-40A9-9D38-BFF9F6A11131}"/>
          </ac:spMkLst>
        </pc:spChg>
        <pc:spChg chg="add del mod">
          <ac:chgData name="Kelly Rosicler Santos" userId="87735706-5f95-4f36-944b-96559ea55bdb" providerId="ADAL" clId="{42A6912A-8632-47D5-A517-33FBB6765B66}" dt="2022-04-29T17:26:14.796" v="1234" actId="478"/>
          <ac:spMkLst>
            <pc:docMk/>
            <pc:sldMk cId="2193680480" sldId="261"/>
            <ac:spMk id="24" creationId="{DFA2FCE8-2A36-4DD5-8781-C48212D10AC2}"/>
          </ac:spMkLst>
        </pc:spChg>
        <pc:spChg chg="add del mod">
          <ac:chgData name="Kelly Rosicler Santos" userId="87735706-5f95-4f36-944b-96559ea55bdb" providerId="ADAL" clId="{42A6912A-8632-47D5-A517-33FBB6765B66}" dt="2022-04-29T17:26:10.044" v="1232" actId="478"/>
          <ac:spMkLst>
            <pc:docMk/>
            <pc:sldMk cId="2193680480" sldId="261"/>
            <ac:spMk id="25" creationId="{2DD15232-5A5D-423B-9E6D-BA36A91D774F}"/>
          </ac:spMkLst>
        </pc:spChg>
        <pc:spChg chg="add mod">
          <ac:chgData name="Kelly Rosicler Santos" userId="87735706-5f95-4f36-944b-96559ea55bdb" providerId="ADAL" clId="{42A6912A-8632-47D5-A517-33FBB6765B66}" dt="2022-04-29T17:46:46.393" v="1504" actId="20577"/>
          <ac:spMkLst>
            <pc:docMk/>
            <pc:sldMk cId="2193680480" sldId="261"/>
            <ac:spMk id="26" creationId="{C8ED2CCB-3CC5-4150-A19E-D96586B92B9E}"/>
          </ac:spMkLst>
        </pc:spChg>
        <pc:spChg chg="add mod">
          <ac:chgData name="Kelly Rosicler Santos" userId="87735706-5f95-4f36-944b-96559ea55bdb" providerId="ADAL" clId="{42A6912A-8632-47D5-A517-33FBB6765B66}" dt="2022-04-29T17:35:05.652" v="1402" actId="6549"/>
          <ac:spMkLst>
            <pc:docMk/>
            <pc:sldMk cId="2193680480" sldId="261"/>
            <ac:spMk id="27" creationId="{F839DF0B-E477-4319-AD8B-BF9FA1D6916A}"/>
          </ac:spMkLst>
        </pc:spChg>
        <pc:spChg chg="add mod">
          <ac:chgData name="Kelly Rosicler Santos" userId="87735706-5f95-4f36-944b-96559ea55bdb" providerId="ADAL" clId="{42A6912A-8632-47D5-A517-33FBB6765B66}" dt="2022-04-29T17:33:36.325" v="1377" actId="1076"/>
          <ac:spMkLst>
            <pc:docMk/>
            <pc:sldMk cId="2193680480" sldId="261"/>
            <ac:spMk id="28" creationId="{51ABCAAD-A3BC-43BD-8F4B-B7D250F48407}"/>
          </ac:spMkLst>
        </pc:spChg>
        <pc:spChg chg="add mod">
          <ac:chgData name="Kelly Rosicler Santos" userId="87735706-5f95-4f36-944b-96559ea55bdb" providerId="ADAL" clId="{42A6912A-8632-47D5-A517-33FBB6765B66}" dt="2022-04-28T17:31:41.659" v="439" actId="1076"/>
          <ac:spMkLst>
            <pc:docMk/>
            <pc:sldMk cId="2193680480" sldId="261"/>
            <ac:spMk id="28" creationId="{661EBF8C-9C69-4BAA-AB29-EFEC18F401F3}"/>
          </ac:spMkLst>
        </pc:spChg>
        <pc:spChg chg="add mod">
          <ac:chgData name="Kelly Rosicler Santos" userId="87735706-5f95-4f36-944b-96559ea55bdb" providerId="ADAL" clId="{42A6912A-8632-47D5-A517-33FBB6765B66}" dt="2022-04-29T17:33:53.709" v="1386" actId="1076"/>
          <ac:spMkLst>
            <pc:docMk/>
            <pc:sldMk cId="2193680480" sldId="261"/>
            <ac:spMk id="29" creationId="{59CF1750-E089-468F-BD41-830AE391A95C}"/>
          </ac:spMkLst>
        </pc:spChg>
        <pc:spChg chg="add mod">
          <ac:chgData name="Kelly Rosicler Santos" userId="87735706-5f95-4f36-944b-96559ea55bdb" providerId="ADAL" clId="{42A6912A-8632-47D5-A517-33FBB6765B66}" dt="2022-04-29T17:34:04.804" v="1389" actId="1076"/>
          <ac:spMkLst>
            <pc:docMk/>
            <pc:sldMk cId="2193680480" sldId="261"/>
            <ac:spMk id="30" creationId="{50D19011-ABAE-4D42-9493-87D604E1C9FE}"/>
          </ac:spMkLst>
        </pc:spChg>
        <pc:spChg chg="add mod">
          <ac:chgData name="Kelly Rosicler Santos" userId="87735706-5f95-4f36-944b-96559ea55bdb" providerId="ADAL" clId="{42A6912A-8632-47D5-A517-33FBB6765B66}" dt="2022-04-29T17:34:18.108" v="1394" actId="1076"/>
          <ac:spMkLst>
            <pc:docMk/>
            <pc:sldMk cId="2193680480" sldId="261"/>
            <ac:spMk id="31" creationId="{F68FF018-D4FA-4308-9BD2-B1A8991AFA1C}"/>
          </ac:spMkLst>
        </pc:spChg>
        <pc:spChg chg="add mod">
          <ac:chgData name="Kelly Rosicler Santos" userId="87735706-5f95-4f36-944b-96559ea55bdb" providerId="ADAL" clId="{42A6912A-8632-47D5-A517-33FBB6765B66}" dt="2022-04-29T17:33:43.045" v="1380" actId="1076"/>
          <ac:spMkLst>
            <pc:docMk/>
            <pc:sldMk cId="2193680480" sldId="261"/>
            <ac:spMk id="32" creationId="{596C9D02-B4D9-4EAC-835D-A81E48EBA083}"/>
          </ac:spMkLst>
        </pc:spChg>
        <pc:spChg chg="add mod">
          <ac:chgData name="Kelly Rosicler Santos" userId="87735706-5f95-4f36-944b-96559ea55bdb" providerId="ADAL" clId="{42A6912A-8632-47D5-A517-33FBB6765B66}" dt="2022-04-29T17:35:01.877" v="1400" actId="1076"/>
          <ac:spMkLst>
            <pc:docMk/>
            <pc:sldMk cId="2193680480" sldId="261"/>
            <ac:spMk id="33" creationId="{3866971A-7621-4F75-A4E2-EA2BE0884C3C}"/>
          </ac:spMkLst>
        </pc:spChg>
        <pc:spChg chg="add mod">
          <ac:chgData name="Kelly Rosicler Santos" userId="87735706-5f95-4f36-944b-96559ea55bdb" providerId="ADAL" clId="{42A6912A-8632-47D5-A517-33FBB6765B66}" dt="2022-04-29T17:35:48.382" v="1416" actId="313"/>
          <ac:spMkLst>
            <pc:docMk/>
            <pc:sldMk cId="2193680480" sldId="261"/>
            <ac:spMk id="35" creationId="{7E337B78-DFE6-48B3-92B1-1BFCBB7A9735}"/>
          </ac:spMkLst>
        </pc:spChg>
        <pc:spChg chg="mod">
          <ac:chgData name="Kelly Rosicler Santos" userId="87735706-5f95-4f36-944b-96559ea55bdb" providerId="ADAL" clId="{42A6912A-8632-47D5-A517-33FBB6765B66}" dt="2022-04-29T18:09:56.980" v="1550" actId="20577"/>
          <ac:spMkLst>
            <pc:docMk/>
            <pc:sldMk cId="2193680480" sldId="261"/>
            <ac:spMk id="111" creationId="{00000000-0000-0000-0000-000000000000}"/>
          </ac:spMkLst>
        </pc:spChg>
        <pc:spChg chg="mod">
          <ac:chgData name="Kelly Rosicler Santos" userId="87735706-5f95-4f36-944b-96559ea55bdb" providerId="ADAL" clId="{42A6912A-8632-47D5-A517-33FBB6765B66}" dt="2022-04-29T12:45:20.811" v="936" actId="1076"/>
          <ac:spMkLst>
            <pc:docMk/>
            <pc:sldMk cId="2193680480" sldId="261"/>
            <ac:spMk id="112" creationId="{00000000-0000-0000-0000-000000000000}"/>
          </ac:spMkLst>
        </pc:spChg>
        <pc:spChg chg="mod">
          <ac:chgData name="Kelly Rosicler Santos" userId="87735706-5f95-4f36-944b-96559ea55bdb" providerId="ADAL" clId="{42A6912A-8632-47D5-A517-33FBB6765B66}" dt="2022-04-28T17:42:53.848" v="899" actId="313"/>
          <ac:spMkLst>
            <pc:docMk/>
            <pc:sldMk cId="2193680480" sldId="261"/>
            <ac:spMk id="113" creationId="{00000000-0000-0000-0000-000000000000}"/>
          </ac:spMkLst>
        </pc:spChg>
        <pc:picChg chg="add del mod">
          <ac:chgData name="Kelly Rosicler Santos" userId="87735706-5f95-4f36-944b-96559ea55bdb" providerId="ADAL" clId="{42A6912A-8632-47D5-A517-33FBB6765B66}" dt="2022-04-29T17:35:18.529" v="1408" actId="1076"/>
          <ac:picMkLst>
            <pc:docMk/>
            <pc:sldMk cId="2193680480" sldId="261"/>
            <ac:picMk id="1026" creationId="{6C24EFF3-9747-413D-9DFC-2F717A1551B4}"/>
          </ac:picMkLst>
        </pc:picChg>
        <pc:picChg chg="del">
          <ac:chgData name="Kelly Rosicler Santos" userId="87735706-5f95-4f36-944b-96559ea55bdb" providerId="ADAL" clId="{42A6912A-8632-47D5-A517-33FBB6765B66}" dt="2022-04-28T17:23:13.961" v="48" actId="478"/>
          <ac:picMkLst>
            <pc:docMk/>
            <pc:sldMk cId="2193680480" sldId="261"/>
            <ac:picMk id="1026" creationId="{DA77424F-EA18-4776-A5C3-97858810FC28}"/>
          </ac:picMkLst>
        </pc:picChg>
        <pc:picChg chg="add mod">
          <ac:chgData name="Kelly Rosicler Santos" userId="87735706-5f95-4f36-944b-96559ea55bdb" providerId="ADAL" clId="{42A6912A-8632-47D5-A517-33FBB6765B66}" dt="2022-04-29T17:34:16.268" v="1393" actId="1076"/>
          <ac:picMkLst>
            <pc:docMk/>
            <pc:sldMk cId="2193680480" sldId="261"/>
            <ac:picMk id="1028" creationId="{74BE8985-6497-4A88-8188-B317459D760B}"/>
          </ac:picMkLst>
        </pc:picChg>
        <pc:picChg chg="add mod">
          <ac:chgData name="Kelly Rosicler Santos" userId="87735706-5f95-4f36-944b-96559ea55bdb" providerId="ADAL" clId="{42A6912A-8632-47D5-A517-33FBB6765B66}" dt="2022-04-29T17:33:49.012" v="1384" actId="1076"/>
          <ac:picMkLst>
            <pc:docMk/>
            <pc:sldMk cId="2193680480" sldId="261"/>
            <ac:picMk id="1030" creationId="{397D0C67-E1D3-4172-807C-825B34AE6030}"/>
          </ac:picMkLst>
        </pc:picChg>
        <pc:picChg chg="add mod">
          <ac:chgData name="Kelly Rosicler Santos" userId="87735706-5f95-4f36-944b-96559ea55bdb" providerId="ADAL" clId="{42A6912A-8632-47D5-A517-33FBB6765B66}" dt="2022-04-29T17:34:52.980" v="1397" actId="1076"/>
          <ac:picMkLst>
            <pc:docMk/>
            <pc:sldMk cId="2193680480" sldId="261"/>
            <ac:picMk id="1032" creationId="{D28D22C1-F111-430D-89CF-7C66C6EF69A9}"/>
          </ac:picMkLst>
        </pc:picChg>
        <pc:picChg chg="add mod">
          <ac:chgData name="Kelly Rosicler Santos" userId="87735706-5f95-4f36-944b-96559ea55bdb" providerId="ADAL" clId="{42A6912A-8632-47D5-A517-33FBB6765B66}" dt="2022-04-29T17:35:46.757" v="1415" actId="1076"/>
          <ac:picMkLst>
            <pc:docMk/>
            <pc:sldMk cId="2193680480" sldId="261"/>
            <ac:picMk id="1034" creationId="{D63354C4-1AFF-4937-82A3-EC04079F735E}"/>
          </ac:picMkLst>
        </pc:picChg>
        <pc:picChg chg="add mod">
          <ac:chgData name="Kelly Rosicler Santos" userId="87735706-5f95-4f36-944b-96559ea55bdb" providerId="ADAL" clId="{42A6912A-8632-47D5-A517-33FBB6765B66}" dt="2022-04-29T17:41:56.222" v="1480" actId="1076"/>
          <ac:picMkLst>
            <pc:docMk/>
            <pc:sldMk cId="2193680480" sldId="261"/>
            <ac:picMk id="1036" creationId="{1A1B205B-CBA4-4534-951B-693E44605682}"/>
          </ac:picMkLst>
        </pc:picChg>
        <pc:picChg chg="add mod">
          <ac:chgData name="Kelly Rosicler Santos" userId="87735706-5f95-4f36-944b-96559ea55bdb" providerId="ADAL" clId="{42A6912A-8632-47D5-A517-33FBB6765B66}" dt="2022-04-29T17:46:53.533" v="1506" actId="1076"/>
          <ac:picMkLst>
            <pc:docMk/>
            <pc:sldMk cId="2193680480" sldId="261"/>
            <ac:picMk id="1038" creationId="{724CA25F-BFC5-48A6-9A88-2E565DF8BB38}"/>
          </ac:picMkLst>
        </pc:picChg>
        <pc:picChg chg="add mod">
          <ac:chgData name="Kelly Rosicler Santos" userId="87735706-5f95-4f36-944b-96559ea55bdb" providerId="ADAL" clId="{42A6912A-8632-47D5-A517-33FBB6765B66}" dt="2022-04-28T17:28:15.587" v="319" actId="1076"/>
          <ac:picMkLst>
            <pc:docMk/>
            <pc:sldMk cId="2193680480" sldId="261"/>
            <ac:picMk id="2050" creationId="{5965E380-56E9-4529-9FBE-0E9EE7F82FAB}"/>
          </ac:picMkLst>
        </pc:picChg>
        <pc:picChg chg="add del mod">
          <ac:chgData name="Kelly Rosicler Santos" userId="87735706-5f95-4f36-944b-96559ea55bdb" providerId="ADAL" clId="{42A6912A-8632-47D5-A517-33FBB6765B66}" dt="2022-04-29T17:25:58.151" v="1226" actId="478"/>
          <ac:picMkLst>
            <pc:docMk/>
            <pc:sldMk cId="2193680480" sldId="261"/>
            <ac:picMk id="2052" creationId="{7F810C1D-AFF4-4F7E-88E0-C22DDF23B2D3}"/>
          </ac:picMkLst>
        </pc:picChg>
        <pc:picChg chg="add del mod">
          <ac:chgData name="Kelly Rosicler Santos" userId="87735706-5f95-4f36-944b-96559ea55bdb" providerId="ADAL" clId="{42A6912A-8632-47D5-A517-33FBB6765B66}" dt="2022-04-29T17:36:17.787" v="1421" actId="478"/>
          <ac:picMkLst>
            <pc:docMk/>
            <pc:sldMk cId="2193680480" sldId="261"/>
            <ac:picMk id="2054" creationId="{06A4935F-DCE4-4C69-917E-22FA683DA0FF}"/>
          </ac:picMkLst>
        </pc:picChg>
        <pc:picChg chg="add del mod">
          <ac:chgData name="Kelly Rosicler Santos" userId="87735706-5f95-4f36-944b-96559ea55bdb" providerId="ADAL" clId="{42A6912A-8632-47D5-A517-33FBB6765B66}" dt="2022-04-29T17:26:09.060" v="1230" actId="478"/>
          <ac:picMkLst>
            <pc:docMk/>
            <pc:sldMk cId="2193680480" sldId="261"/>
            <ac:picMk id="2056" creationId="{95FF39E5-A89C-4044-8221-46A48EC422D1}"/>
          </ac:picMkLst>
        </pc:picChg>
        <pc:picChg chg="add del mod">
          <ac:chgData name="Kelly Rosicler Santos" userId="87735706-5f95-4f36-944b-96559ea55bdb" providerId="ADAL" clId="{42A6912A-8632-47D5-A517-33FBB6765B66}" dt="2022-04-29T17:26:09.490" v="1231" actId="478"/>
          <ac:picMkLst>
            <pc:docMk/>
            <pc:sldMk cId="2193680480" sldId="261"/>
            <ac:picMk id="2058" creationId="{76BD61AF-58D5-4A5A-BA69-BC834978C338}"/>
          </ac:picMkLst>
        </pc:picChg>
        <pc:picChg chg="add del mod">
          <ac:chgData name="Kelly Rosicler Santos" userId="87735706-5f95-4f36-944b-96559ea55bdb" providerId="ADAL" clId="{42A6912A-8632-47D5-A517-33FBB6765B66}" dt="2022-04-29T17:46:35.396" v="1492" actId="478"/>
          <ac:picMkLst>
            <pc:docMk/>
            <pc:sldMk cId="2193680480" sldId="261"/>
            <ac:picMk id="2060" creationId="{9C76BA28-FCE1-446C-B83E-8799E2F59B17}"/>
          </ac:picMkLst>
        </pc:picChg>
        <pc:picChg chg="add del mod">
          <ac:chgData name="Kelly Rosicler Santos" userId="87735706-5f95-4f36-944b-96559ea55bdb" providerId="ADAL" clId="{42A6912A-8632-47D5-A517-33FBB6765B66}" dt="2022-04-29T17:26:08.009" v="1229" actId="478"/>
          <ac:picMkLst>
            <pc:docMk/>
            <pc:sldMk cId="2193680480" sldId="261"/>
            <ac:picMk id="2062" creationId="{2BCF7D7E-64EA-4A56-A380-E8E51FEEE913}"/>
          </ac:picMkLst>
        </pc:picChg>
        <pc:picChg chg="add mod">
          <ac:chgData name="Kelly Rosicler Santos" userId="87735706-5f95-4f36-944b-96559ea55bdb" providerId="ADAL" clId="{42A6912A-8632-47D5-A517-33FBB6765B66}" dt="2022-04-28T17:29:01.155" v="330" actId="1076"/>
          <ac:picMkLst>
            <pc:docMk/>
            <pc:sldMk cId="2193680480" sldId="261"/>
            <ac:picMk id="2064" creationId="{4CB60D1A-E181-4644-AFBA-50E29349928E}"/>
          </ac:picMkLst>
        </pc:picChg>
        <pc:picChg chg="add mod">
          <ac:chgData name="Kelly Rosicler Santos" userId="87735706-5f95-4f36-944b-96559ea55bdb" providerId="ADAL" clId="{42A6912A-8632-47D5-A517-33FBB6765B66}" dt="2022-04-29T17:33:50.708" v="1385" actId="1076"/>
          <ac:picMkLst>
            <pc:docMk/>
            <pc:sldMk cId="2193680480" sldId="261"/>
            <ac:picMk id="2066" creationId="{A1CF4825-65D0-45B5-90C4-D984B206B0E4}"/>
          </ac:picMkLst>
        </pc:picChg>
        <pc:picChg chg="add mod">
          <ac:chgData name="Kelly Rosicler Santos" userId="87735706-5f95-4f36-944b-96559ea55bdb" providerId="ADAL" clId="{42A6912A-8632-47D5-A517-33FBB6765B66}" dt="2022-04-29T17:33:59.588" v="1388" actId="1076"/>
          <ac:picMkLst>
            <pc:docMk/>
            <pc:sldMk cId="2193680480" sldId="261"/>
            <ac:picMk id="2068" creationId="{839BF147-A88A-479A-BB00-1036D4929C30}"/>
          </ac:picMkLst>
        </pc:picChg>
        <pc:picChg chg="del">
          <ac:chgData name="Kelly Rosicler Santos" userId="87735706-5f95-4f36-944b-96559ea55bdb" providerId="ADAL" clId="{42A6912A-8632-47D5-A517-33FBB6765B66}" dt="2022-04-28T17:23:13.507" v="47" actId="478"/>
          <ac:picMkLst>
            <pc:docMk/>
            <pc:sldMk cId="2193680480" sldId="261"/>
            <ac:picMk id="4098" creationId="{9FFF9328-FE44-4040-B80D-3F91C6E02895}"/>
          </ac:picMkLst>
        </pc:picChg>
        <pc:picChg chg="del">
          <ac:chgData name="Kelly Rosicler Santos" userId="87735706-5f95-4f36-944b-96559ea55bdb" providerId="ADAL" clId="{42A6912A-8632-47D5-A517-33FBB6765B66}" dt="2022-04-28T17:23:14.452" v="49" actId="478"/>
          <ac:picMkLst>
            <pc:docMk/>
            <pc:sldMk cId="2193680480" sldId="261"/>
            <ac:picMk id="4100" creationId="{F9F62074-80D9-4ADE-A1E9-FE9E813B185D}"/>
          </ac:picMkLst>
        </pc:picChg>
      </pc:sldChg>
      <pc:sldChg chg="del">
        <pc:chgData name="Kelly Rosicler Santos" userId="87735706-5f95-4f36-944b-96559ea55bdb" providerId="ADAL" clId="{42A6912A-8632-47D5-A517-33FBB6765B66}" dt="2022-04-28T17:23:17.108" v="50" actId="47"/>
        <pc:sldMkLst>
          <pc:docMk/>
          <pc:sldMk cId="1208208373" sldId="262"/>
        </pc:sldMkLst>
      </pc:sldChg>
      <pc:sldChg chg="del">
        <pc:chgData name="Kelly Rosicler Santos" userId="87735706-5f95-4f36-944b-96559ea55bdb" providerId="ADAL" clId="{42A6912A-8632-47D5-A517-33FBB6765B66}" dt="2022-04-28T17:23:25.312" v="57" actId="47"/>
        <pc:sldMkLst>
          <pc:docMk/>
          <pc:sldMk cId="2928917824" sldId="263"/>
        </pc:sldMkLst>
      </pc:sldChg>
      <pc:sldChg chg="del">
        <pc:chgData name="Kelly Rosicler Santos" userId="87735706-5f95-4f36-944b-96559ea55bdb" providerId="ADAL" clId="{42A6912A-8632-47D5-A517-33FBB6765B66}" dt="2022-04-28T17:23:22.464" v="56" actId="47"/>
        <pc:sldMkLst>
          <pc:docMk/>
          <pc:sldMk cId="3398347140" sldId="264"/>
        </pc:sldMkLst>
      </pc:sldChg>
      <pc:sldChg chg="del">
        <pc:chgData name="Kelly Rosicler Santos" userId="87735706-5f95-4f36-944b-96559ea55bdb" providerId="ADAL" clId="{42A6912A-8632-47D5-A517-33FBB6765B66}" dt="2022-04-28T17:23:20.728" v="54" actId="47"/>
        <pc:sldMkLst>
          <pc:docMk/>
          <pc:sldMk cId="663216016" sldId="265"/>
        </pc:sldMkLst>
      </pc:sldChg>
      <pc:sldChg chg="del">
        <pc:chgData name="Kelly Rosicler Santos" userId="87735706-5f95-4f36-944b-96559ea55bdb" providerId="ADAL" clId="{42A6912A-8632-47D5-A517-33FBB6765B66}" dt="2022-04-28T17:23:19.055" v="52" actId="47"/>
        <pc:sldMkLst>
          <pc:docMk/>
          <pc:sldMk cId="1422195304" sldId="266"/>
        </pc:sldMkLst>
      </pc:sldChg>
      <pc:sldChg chg="del">
        <pc:chgData name="Kelly Rosicler Santos" userId="87735706-5f95-4f36-944b-96559ea55bdb" providerId="ADAL" clId="{42A6912A-8632-47D5-A517-33FBB6765B66}" dt="2022-04-28T17:23:19.907" v="53" actId="47"/>
        <pc:sldMkLst>
          <pc:docMk/>
          <pc:sldMk cId="1558056074" sldId="267"/>
        </pc:sldMkLst>
      </pc:sldChg>
      <pc:sldChg chg="del">
        <pc:chgData name="Kelly Rosicler Santos" userId="87735706-5f95-4f36-944b-96559ea55bdb" providerId="ADAL" clId="{42A6912A-8632-47D5-A517-33FBB6765B66}" dt="2022-04-28T17:23:21.622" v="55" actId="47"/>
        <pc:sldMkLst>
          <pc:docMk/>
          <pc:sldMk cId="2485822139" sldId="268"/>
        </pc:sldMkLst>
      </pc:sldChg>
      <pc:sldChg chg="addSp delSp modSp mod">
        <pc:chgData name="Kelly Rosicler Santos" userId="87735706-5f95-4f36-944b-96559ea55bdb" providerId="ADAL" clId="{42A6912A-8632-47D5-A517-33FBB6765B66}" dt="2022-05-08T23:03:34.992" v="2289" actId="20577"/>
        <pc:sldMkLst>
          <pc:docMk/>
          <pc:sldMk cId="2187176896" sldId="269"/>
        </pc:sldMkLst>
        <pc:spChg chg="add del mod">
          <ac:chgData name="Kelly Rosicler Santos" userId="87735706-5f95-4f36-944b-96559ea55bdb" providerId="ADAL" clId="{42A6912A-8632-47D5-A517-33FBB6765B66}" dt="2022-04-29T13:03:18.350" v="1151" actId="11529"/>
          <ac:spMkLst>
            <pc:docMk/>
            <pc:sldMk cId="2187176896" sldId="269"/>
            <ac:spMk id="6" creationId="{CAF24210-59C4-4848-8347-A1CBD60A75E7}"/>
          </ac:spMkLst>
        </pc:spChg>
        <pc:spChg chg="add del">
          <ac:chgData name="Kelly Rosicler Santos" userId="87735706-5f95-4f36-944b-96559ea55bdb" providerId="ADAL" clId="{42A6912A-8632-47D5-A517-33FBB6765B66}" dt="2022-04-29T13:03:33.750" v="1153" actId="478"/>
          <ac:spMkLst>
            <pc:docMk/>
            <pc:sldMk cId="2187176896" sldId="269"/>
            <ac:spMk id="8" creationId="{B8BECEB4-0517-4A4B-A170-17A24EB5EAEF}"/>
          </ac:spMkLst>
        </pc:spChg>
        <pc:spChg chg="add mod">
          <ac:chgData name="Kelly Rosicler Santos" userId="87735706-5f95-4f36-944b-96559ea55bdb" providerId="ADAL" clId="{42A6912A-8632-47D5-A517-33FBB6765B66}" dt="2022-04-29T13:04:37.790" v="1166" actId="14100"/>
          <ac:spMkLst>
            <pc:docMk/>
            <pc:sldMk cId="2187176896" sldId="269"/>
            <ac:spMk id="9" creationId="{65BDBE43-9B07-4496-A942-593DD872072E}"/>
          </ac:spMkLst>
        </pc:spChg>
        <pc:spChg chg="add del mod">
          <ac:chgData name="Kelly Rosicler Santos" userId="87735706-5f95-4f36-944b-96559ea55bdb" providerId="ADAL" clId="{42A6912A-8632-47D5-A517-33FBB6765B66}" dt="2022-05-08T23:03:31.056" v="2288" actId="478"/>
          <ac:spMkLst>
            <pc:docMk/>
            <pc:sldMk cId="2187176896" sldId="269"/>
            <ac:spMk id="14" creationId="{0BBD6EEC-9FEA-4C7E-9B4E-DC8E2B93ECDE}"/>
          </ac:spMkLst>
        </pc:spChg>
        <pc:spChg chg="add del mod">
          <ac:chgData name="Kelly Rosicler Santos" userId="87735706-5f95-4f36-944b-96559ea55bdb" providerId="ADAL" clId="{42A6912A-8632-47D5-A517-33FBB6765B66}" dt="2022-05-08T23:03:29.572" v="2287" actId="478"/>
          <ac:spMkLst>
            <pc:docMk/>
            <pc:sldMk cId="2187176896" sldId="269"/>
            <ac:spMk id="18" creationId="{ED96F450-CE2C-4529-A491-AAB43C1A4F03}"/>
          </ac:spMkLst>
        </pc:spChg>
        <pc:spChg chg="add del mod">
          <ac:chgData name="Kelly Rosicler Santos" userId="87735706-5f95-4f36-944b-96559ea55bdb" providerId="ADAL" clId="{42A6912A-8632-47D5-A517-33FBB6765B66}" dt="2022-05-08T23:03:28.533" v="2286" actId="478"/>
          <ac:spMkLst>
            <pc:docMk/>
            <pc:sldMk cId="2187176896" sldId="269"/>
            <ac:spMk id="19" creationId="{F20E99B6-03FE-4724-BA50-BC3B816BF7A9}"/>
          </ac:spMkLst>
        </pc:spChg>
        <pc:spChg chg="mod">
          <ac:chgData name="Kelly Rosicler Santos" userId="87735706-5f95-4f36-944b-96559ea55bdb" providerId="ADAL" clId="{42A6912A-8632-47D5-A517-33FBB6765B66}" dt="2022-05-08T23:03:34.992" v="2289" actId="20577"/>
          <ac:spMkLst>
            <pc:docMk/>
            <pc:sldMk cId="2187176896" sldId="269"/>
            <ac:spMk id="111" creationId="{00000000-0000-0000-0000-000000000000}"/>
          </ac:spMkLst>
        </pc:spChg>
        <pc:spChg chg="mod">
          <ac:chgData name="Kelly Rosicler Santos" userId="87735706-5f95-4f36-944b-96559ea55bdb" providerId="ADAL" clId="{42A6912A-8632-47D5-A517-33FBB6765B66}" dt="2022-04-29T13:06:55.503" v="1216" actId="1076"/>
          <ac:spMkLst>
            <pc:docMk/>
            <pc:sldMk cId="2187176896" sldId="269"/>
            <ac:spMk id="112" creationId="{00000000-0000-0000-0000-000000000000}"/>
          </ac:spMkLst>
        </pc:spChg>
        <pc:spChg chg="mod">
          <ac:chgData name="Kelly Rosicler Santos" userId="87735706-5f95-4f36-944b-96559ea55bdb" providerId="ADAL" clId="{42A6912A-8632-47D5-A517-33FBB6765B66}" dt="2022-04-29T17:26:34.436" v="1235" actId="1076"/>
          <ac:spMkLst>
            <pc:docMk/>
            <pc:sldMk cId="2187176896" sldId="269"/>
            <ac:spMk id="113" creationId="{00000000-0000-0000-0000-000000000000}"/>
          </ac:spMkLst>
        </pc:spChg>
        <pc:picChg chg="del mod">
          <ac:chgData name="Kelly Rosicler Santos" userId="87735706-5f95-4f36-944b-96559ea55bdb" providerId="ADAL" clId="{42A6912A-8632-47D5-A517-33FBB6765B66}" dt="2022-05-08T23:03:24.387" v="2282" actId="478"/>
          <ac:picMkLst>
            <pc:docMk/>
            <pc:sldMk cId="2187176896" sldId="269"/>
            <ac:picMk id="5" creationId="{7F999BDD-B877-4D53-9D60-850194ACBB58}"/>
          </ac:picMkLst>
        </pc:picChg>
        <pc:picChg chg="del">
          <ac:chgData name="Kelly Rosicler Santos" userId="87735706-5f95-4f36-944b-96559ea55bdb" providerId="ADAL" clId="{42A6912A-8632-47D5-A517-33FBB6765B66}" dt="2022-04-28T17:23:27.367" v="58" actId="478"/>
          <ac:picMkLst>
            <pc:docMk/>
            <pc:sldMk cId="2187176896" sldId="269"/>
            <ac:picMk id="9" creationId="{30A5F89F-8B10-491D-BB20-967932D5E68E}"/>
          </ac:picMkLst>
        </pc:picChg>
        <pc:picChg chg="del">
          <ac:chgData name="Kelly Rosicler Santos" userId="87735706-5f95-4f36-944b-96559ea55bdb" providerId="ADAL" clId="{42A6912A-8632-47D5-A517-33FBB6765B66}" dt="2022-04-28T17:23:28.017" v="59" actId="478"/>
          <ac:picMkLst>
            <pc:docMk/>
            <pc:sldMk cId="2187176896" sldId="269"/>
            <ac:picMk id="1026" creationId="{4551B57F-8643-4EA5-9D04-A4F9B2E15CA3}"/>
          </ac:picMkLst>
        </pc:picChg>
        <pc:picChg chg="del">
          <ac:chgData name="Kelly Rosicler Santos" userId="87735706-5f95-4f36-944b-96559ea55bdb" providerId="ADAL" clId="{42A6912A-8632-47D5-A517-33FBB6765B66}" dt="2022-04-28T17:23:28.551" v="60" actId="478"/>
          <ac:picMkLst>
            <pc:docMk/>
            <pc:sldMk cId="2187176896" sldId="269"/>
            <ac:picMk id="1036" creationId="{75C660A7-B6D2-4145-B500-62058DBBBD7A}"/>
          </ac:picMkLst>
        </pc:picChg>
        <pc:picChg chg="del">
          <ac:chgData name="Kelly Rosicler Santos" userId="87735706-5f95-4f36-944b-96559ea55bdb" providerId="ADAL" clId="{42A6912A-8632-47D5-A517-33FBB6765B66}" dt="2022-04-28T17:23:29.161" v="61" actId="478"/>
          <ac:picMkLst>
            <pc:docMk/>
            <pc:sldMk cId="2187176896" sldId="269"/>
            <ac:picMk id="1038" creationId="{41088529-4C00-4C37-A760-BE2BB5B019B0}"/>
          </ac:picMkLst>
        </pc:picChg>
        <pc:picChg chg="del mod">
          <ac:chgData name="Kelly Rosicler Santos" userId="87735706-5f95-4f36-944b-96559ea55bdb" providerId="ADAL" clId="{42A6912A-8632-47D5-A517-33FBB6765B66}" dt="2022-05-08T23:03:24.026" v="2281" actId="478"/>
          <ac:picMkLst>
            <pc:docMk/>
            <pc:sldMk cId="2187176896" sldId="269"/>
            <ac:picMk id="9218" creationId="{197D838A-5800-4643-913B-0AF2A36F51A6}"/>
          </ac:picMkLst>
        </pc:picChg>
        <pc:picChg chg="del mod">
          <ac:chgData name="Kelly Rosicler Santos" userId="87735706-5f95-4f36-944b-96559ea55bdb" providerId="ADAL" clId="{42A6912A-8632-47D5-A517-33FBB6765B66}" dt="2022-05-08T23:03:23.712" v="2280" actId="478"/>
          <ac:picMkLst>
            <pc:docMk/>
            <pc:sldMk cId="2187176896" sldId="269"/>
            <ac:picMk id="9226" creationId="{98169F56-F5E8-4B49-B0F2-7F2C51CAF6A2}"/>
          </ac:picMkLst>
        </pc:picChg>
        <pc:picChg chg="del mod">
          <ac:chgData name="Kelly Rosicler Santos" userId="87735706-5f95-4f36-944b-96559ea55bdb" providerId="ADAL" clId="{42A6912A-8632-47D5-A517-33FBB6765B66}" dt="2022-05-08T23:03:26.039" v="2284" actId="478"/>
          <ac:picMkLst>
            <pc:docMk/>
            <pc:sldMk cId="2187176896" sldId="269"/>
            <ac:picMk id="9228" creationId="{226CF09C-5E05-48BB-8D56-68139795B26C}"/>
          </ac:picMkLst>
        </pc:picChg>
        <pc:picChg chg="del mod">
          <ac:chgData name="Kelly Rosicler Santos" userId="87735706-5f95-4f36-944b-96559ea55bdb" providerId="ADAL" clId="{42A6912A-8632-47D5-A517-33FBB6765B66}" dt="2022-05-08T23:03:25.400" v="2283" actId="478"/>
          <ac:picMkLst>
            <pc:docMk/>
            <pc:sldMk cId="2187176896" sldId="269"/>
            <ac:picMk id="9230" creationId="{67571C5F-59B9-42BF-A26E-804DFB2A2571}"/>
          </ac:picMkLst>
        </pc:picChg>
      </pc:sldChg>
      <pc:sldChg chg="addSp delSp modSp add mod">
        <pc:chgData name="Kelly Rosicler Santos" userId="87735706-5f95-4f36-944b-96559ea55bdb" providerId="ADAL" clId="{42A6912A-8632-47D5-A517-33FBB6765B66}" dt="2022-04-28T17:42:49.679" v="898" actId="6549"/>
        <pc:sldMkLst>
          <pc:docMk/>
          <pc:sldMk cId="1156647673" sldId="270"/>
        </pc:sldMkLst>
        <pc:spChg chg="add">
          <ac:chgData name="Kelly Rosicler Santos" userId="87735706-5f95-4f36-944b-96559ea55bdb" providerId="ADAL" clId="{42A6912A-8632-47D5-A517-33FBB6765B66}" dt="2022-04-28T17:41:03.068" v="879"/>
          <ac:spMkLst>
            <pc:docMk/>
            <pc:sldMk cId="1156647673" sldId="270"/>
            <ac:spMk id="4" creationId="{57E405C1-E281-49E2-AD76-BD69951F02FD}"/>
          </ac:spMkLst>
        </pc:spChg>
        <pc:spChg chg="del">
          <ac:chgData name="Kelly Rosicler Santos" userId="87735706-5f95-4f36-944b-96559ea55bdb" providerId="ADAL" clId="{42A6912A-8632-47D5-A517-33FBB6765B66}" dt="2022-04-28T17:39:55.315" v="854" actId="478"/>
          <ac:spMkLst>
            <pc:docMk/>
            <pc:sldMk cId="1156647673" sldId="270"/>
            <ac:spMk id="21" creationId="{7D8EDB72-34F8-4C30-AF32-4DD54EB062D8}"/>
          </ac:spMkLst>
        </pc:spChg>
        <pc:spChg chg="del">
          <ac:chgData name="Kelly Rosicler Santos" userId="87735706-5f95-4f36-944b-96559ea55bdb" providerId="ADAL" clId="{42A6912A-8632-47D5-A517-33FBB6765B66}" dt="2022-04-28T17:39:56.040" v="855" actId="478"/>
          <ac:spMkLst>
            <pc:docMk/>
            <pc:sldMk cId="1156647673" sldId="270"/>
            <ac:spMk id="22" creationId="{DFBED612-23BB-4E12-8A23-1374EC4D674D}"/>
          </ac:spMkLst>
        </pc:spChg>
        <pc:spChg chg="del mod">
          <ac:chgData name="Kelly Rosicler Santos" userId="87735706-5f95-4f36-944b-96559ea55bdb" providerId="ADAL" clId="{42A6912A-8632-47D5-A517-33FBB6765B66}" dt="2022-04-28T17:39:58.311" v="858" actId="478"/>
          <ac:spMkLst>
            <pc:docMk/>
            <pc:sldMk cId="1156647673" sldId="270"/>
            <ac:spMk id="23" creationId="{3526D41B-3C6B-40A9-9D38-BFF9F6A11131}"/>
          </ac:spMkLst>
        </pc:spChg>
        <pc:spChg chg="del mod">
          <ac:chgData name="Kelly Rosicler Santos" userId="87735706-5f95-4f36-944b-96559ea55bdb" providerId="ADAL" clId="{42A6912A-8632-47D5-A517-33FBB6765B66}" dt="2022-04-28T17:39:58.909" v="859" actId="478"/>
          <ac:spMkLst>
            <pc:docMk/>
            <pc:sldMk cId="1156647673" sldId="270"/>
            <ac:spMk id="24" creationId="{DFA2FCE8-2A36-4DD5-8781-C48212D10AC2}"/>
          </ac:spMkLst>
        </pc:spChg>
        <pc:spChg chg="del mod">
          <ac:chgData name="Kelly Rosicler Santos" userId="87735706-5f95-4f36-944b-96559ea55bdb" providerId="ADAL" clId="{42A6912A-8632-47D5-A517-33FBB6765B66}" dt="2022-04-28T17:40:02.267" v="862" actId="478"/>
          <ac:spMkLst>
            <pc:docMk/>
            <pc:sldMk cId="1156647673" sldId="270"/>
            <ac:spMk id="25" creationId="{2DD15232-5A5D-423B-9E6D-BA36A91D774F}"/>
          </ac:spMkLst>
        </pc:spChg>
        <pc:spChg chg="del">
          <ac:chgData name="Kelly Rosicler Santos" userId="87735706-5f95-4f36-944b-96559ea55bdb" providerId="ADAL" clId="{42A6912A-8632-47D5-A517-33FBB6765B66}" dt="2022-04-28T17:40:11.056" v="869" actId="478"/>
          <ac:spMkLst>
            <pc:docMk/>
            <pc:sldMk cId="1156647673" sldId="270"/>
            <ac:spMk id="26" creationId="{C8ED2CCB-3CC5-4150-A19E-D96586B92B9E}"/>
          </ac:spMkLst>
        </pc:spChg>
        <pc:spChg chg="del">
          <ac:chgData name="Kelly Rosicler Santos" userId="87735706-5f95-4f36-944b-96559ea55bdb" providerId="ADAL" clId="{42A6912A-8632-47D5-A517-33FBB6765B66}" dt="2022-04-28T17:40:09.350" v="868" actId="478"/>
          <ac:spMkLst>
            <pc:docMk/>
            <pc:sldMk cId="1156647673" sldId="270"/>
            <ac:spMk id="27" creationId="{F839DF0B-E477-4319-AD8B-BF9FA1D6916A}"/>
          </ac:spMkLst>
        </pc:spChg>
        <pc:spChg chg="del">
          <ac:chgData name="Kelly Rosicler Santos" userId="87735706-5f95-4f36-944b-96559ea55bdb" providerId="ADAL" clId="{42A6912A-8632-47D5-A517-33FBB6765B66}" dt="2022-04-28T17:40:07.635" v="867" actId="478"/>
          <ac:spMkLst>
            <pc:docMk/>
            <pc:sldMk cId="1156647673" sldId="270"/>
            <ac:spMk id="28" creationId="{661EBF8C-9C69-4BAA-AB29-EFEC18F401F3}"/>
          </ac:spMkLst>
        </pc:spChg>
        <pc:spChg chg="del mod">
          <ac:chgData name="Kelly Rosicler Santos" userId="87735706-5f95-4f36-944b-96559ea55bdb" providerId="ADAL" clId="{42A6912A-8632-47D5-A517-33FBB6765B66}" dt="2022-04-28T17:40:06.645" v="866" actId="478"/>
          <ac:spMkLst>
            <pc:docMk/>
            <pc:sldMk cId="1156647673" sldId="270"/>
            <ac:spMk id="29" creationId="{59CF1750-E089-468F-BD41-830AE391A95C}"/>
          </ac:spMkLst>
        </pc:spChg>
        <pc:spChg chg="del mod">
          <ac:chgData name="Kelly Rosicler Santos" userId="87735706-5f95-4f36-944b-96559ea55bdb" providerId="ADAL" clId="{42A6912A-8632-47D5-A517-33FBB6765B66}" dt="2022-04-28T17:40:05.681" v="865" actId="478"/>
          <ac:spMkLst>
            <pc:docMk/>
            <pc:sldMk cId="1156647673" sldId="270"/>
            <ac:spMk id="30" creationId="{50D19011-ABAE-4D42-9493-87D604E1C9FE}"/>
          </ac:spMkLst>
        </pc:spChg>
        <pc:spChg chg="add del">
          <ac:chgData name="Kelly Rosicler Santos" userId="87735706-5f95-4f36-944b-96559ea55bdb" providerId="ADAL" clId="{42A6912A-8632-47D5-A517-33FBB6765B66}" dt="2022-04-28T17:40:13.287" v="871" actId="22"/>
          <ac:spMkLst>
            <pc:docMk/>
            <pc:sldMk cId="1156647673" sldId="270"/>
            <ac:spMk id="31" creationId="{CA4D151E-B4E3-4749-83CB-3DF5F8172F56}"/>
          </ac:spMkLst>
        </pc:spChg>
        <pc:spChg chg="add del">
          <ac:chgData name="Kelly Rosicler Santos" userId="87735706-5f95-4f36-944b-96559ea55bdb" providerId="ADAL" clId="{42A6912A-8632-47D5-A517-33FBB6765B66}" dt="2022-04-28T17:40:18.089" v="873" actId="22"/>
          <ac:spMkLst>
            <pc:docMk/>
            <pc:sldMk cId="1156647673" sldId="270"/>
            <ac:spMk id="32" creationId="{F4F8E81A-164D-4B3C-89B5-AE55D1A76A9A}"/>
          </ac:spMkLst>
        </pc:spChg>
        <pc:spChg chg="mod">
          <ac:chgData name="Kelly Rosicler Santos" userId="87735706-5f95-4f36-944b-96559ea55bdb" providerId="ADAL" clId="{42A6912A-8632-47D5-A517-33FBB6765B66}" dt="2022-04-28T17:42:42.541" v="896" actId="255"/>
          <ac:spMkLst>
            <pc:docMk/>
            <pc:sldMk cId="1156647673" sldId="270"/>
            <ac:spMk id="111" creationId="{00000000-0000-0000-0000-000000000000}"/>
          </ac:spMkLst>
        </pc:spChg>
        <pc:spChg chg="mod">
          <ac:chgData name="Kelly Rosicler Santos" userId="87735706-5f95-4f36-944b-96559ea55bdb" providerId="ADAL" clId="{42A6912A-8632-47D5-A517-33FBB6765B66}" dt="2022-04-28T17:38:14.468" v="841" actId="1076"/>
          <ac:spMkLst>
            <pc:docMk/>
            <pc:sldMk cId="1156647673" sldId="270"/>
            <ac:spMk id="112" creationId="{00000000-0000-0000-0000-000000000000}"/>
          </ac:spMkLst>
        </pc:spChg>
        <pc:spChg chg="mod">
          <ac:chgData name="Kelly Rosicler Santos" userId="87735706-5f95-4f36-944b-96559ea55bdb" providerId="ADAL" clId="{42A6912A-8632-47D5-A517-33FBB6765B66}" dt="2022-04-28T17:42:49.679" v="898" actId="6549"/>
          <ac:spMkLst>
            <pc:docMk/>
            <pc:sldMk cId="1156647673" sldId="270"/>
            <ac:spMk id="113" creationId="{00000000-0000-0000-0000-000000000000}"/>
          </ac:spMkLst>
        </pc:spChg>
        <pc:picChg chg="add mod">
          <ac:chgData name="Kelly Rosicler Santos" userId="87735706-5f95-4f36-944b-96559ea55bdb" providerId="ADAL" clId="{42A6912A-8632-47D5-A517-33FBB6765B66}" dt="2022-04-28T17:41:08.044" v="882" actId="1076"/>
          <ac:picMkLst>
            <pc:docMk/>
            <pc:sldMk cId="1156647673" sldId="270"/>
            <ac:picMk id="6" creationId="{9665024A-616C-441C-9EE6-9EB3BCC1664A}"/>
          </ac:picMkLst>
        </pc:picChg>
        <pc:picChg chg="del">
          <ac:chgData name="Kelly Rosicler Santos" userId="87735706-5f95-4f36-944b-96559ea55bdb" providerId="ADAL" clId="{42A6912A-8632-47D5-A517-33FBB6765B66}" dt="2022-04-28T17:39:51.448" v="843" actId="478"/>
          <ac:picMkLst>
            <pc:docMk/>
            <pc:sldMk cId="1156647673" sldId="270"/>
            <ac:picMk id="2050" creationId="{5965E380-56E9-4529-9FBE-0E9EE7F82FAB}"/>
          </ac:picMkLst>
        </pc:picChg>
        <pc:picChg chg="del">
          <ac:chgData name="Kelly Rosicler Santos" userId="87735706-5f95-4f36-944b-96559ea55bdb" providerId="ADAL" clId="{42A6912A-8632-47D5-A517-33FBB6765B66}" dt="2022-04-28T17:39:51.751" v="844" actId="478"/>
          <ac:picMkLst>
            <pc:docMk/>
            <pc:sldMk cId="1156647673" sldId="270"/>
            <ac:picMk id="2052" creationId="{7F810C1D-AFF4-4F7E-88E0-C22DDF23B2D3}"/>
          </ac:picMkLst>
        </pc:picChg>
        <pc:picChg chg="del">
          <ac:chgData name="Kelly Rosicler Santos" userId="87735706-5f95-4f36-944b-96559ea55bdb" providerId="ADAL" clId="{42A6912A-8632-47D5-A517-33FBB6765B66}" dt="2022-04-28T17:39:52.152" v="845" actId="478"/>
          <ac:picMkLst>
            <pc:docMk/>
            <pc:sldMk cId="1156647673" sldId="270"/>
            <ac:picMk id="2054" creationId="{06A4935F-DCE4-4C69-917E-22FA683DA0FF}"/>
          </ac:picMkLst>
        </pc:picChg>
        <pc:picChg chg="del">
          <ac:chgData name="Kelly Rosicler Santos" userId="87735706-5f95-4f36-944b-96559ea55bdb" providerId="ADAL" clId="{42A6912A-8632-47D5-A517-33FBB6765B66}" dt="2022-04-28T17:39:52.534" v="846" actId="478"/>
          <ac:picMkLst>
            <pc:docMk/>
            <pc:sldMk cId="1156647673" sldId="270"/>
            <ac:picMk id="2056" creationId="{95FF39E5-A89C-4044-8221-46A48EC422D1}"/>
          </ac:picMkLst>
        </pc:picChg>
        <pc:picChg chg="del">
          <ac:chgData name="Kelly Rosicler Santos" userId="87735706-5f95-4f36-944b-96559ea55bdb" providerId="ADAL" clId="{42A6912A-8632-47D5-A517-33FBB6765B66}" dt="2022-04-28T17:39:52.887" v="847" actId="478"/>
          <ac:picMkLst>
            <pc:docMk/>
            <pc:sldMk cId="1156647673" sldId="270"/>
            <ac:picMk id="2058" creationId="{76BD61AF-58D5-4A5A-BA69-BC834978C338}"/>
          </ac:picMkLst>
        </pc:picChg>
        <pc:picChg chg="del">
          <ac:chgData name="Kelly Rosicler Santos" userId="87735706-5f95-4f36-944b-96559ea55bdb" providerId="ADAL" clId="{42A6912A-8632-47D5-A517-33FBB6765B66}" dt="2022-04-28T17:39:54.621" v="853" actId="478"/>
          <ac:picMkLst>
            <pc:docMk/>
            <pc:sldMk cId="1156647673" sldId="270"/>
            <ac:picMk id="2060" creationId="{9C76BA28-FCE1-446C-B83E-8799E2F59B17}"/>
          </ac:picMkLst>
        </pc:picChg>
        <pc:picChg chg="del">
          <ac:chgData name="Kelly Rosicler Santos" userId="87735706-5f95-4f36-944b-96559ea55bdb" providerId="ADAL" clId="{42A6912A-8632-47D5-A517-33FBB6765B66}" dt="2022-04-28T17:39:54.336" v="852" actId="478"/>
          <ac:picMkLst>
            <pc:docMk/>
            <pc:sldMk cId="1156647673" sldId="270"/>
            <ac:picMk id="2062" creationId="{2BCF7D7E-64EA-4A56-A380-E8E51FEEE913}"/>
          </ac:picMkLst>
        </pc:picChg>
        <pc:picChg chg="del mod">
          <ac:chgData name="Kelly Rosicler Santos" userId="87735706-5f95-4f36-944b-96559ea55bdb" providerId="ADAL" clId="{42A6912A-8632-47D5-A517-33FBB6765B66}" dt="2022-04-28T17:39:54.007" v="851" actId="478"/>
          <ac:picMkLst>
            <pc:docMk/>
            <pc:sldMk cId="1156647673" sldId="270"/>
            <ac:picMk id="2064" creationId="{4CB60D1A-E181-4644-AFBA-50E29349928E}"/>
          </ac:picMkLst>
        </pc:picChg>
        <pc:picChg chg="del">
          <ac:chgData name="Kelly Rosicler Santos" userId="87735706-5f95-4f36-944b-96559ea55bdb" providerId="ADAL" clId="{42A6912A-8632-47D5-A517-33FBB6765B66}" dt="2022-04-28T17:39:53.722" v="849" actId="478"/>
          <ac:picMkLst>
            <pc:docMk/>
            <pc:sldMk cId="1156647673" sldId="270"/>
            <ac:picMk id="2066" creationId="{A1CF4825-65D0-45B5-90C4-D984B206B0E4}"/>
          </ac:picMkLst>
        </pc:picChg>
        <pc:picChg chg="del">
          <ac:chgData name="Kelly Rosicler Santos" userId="87735706-5f95-4f36-944b-96559ea55bdb" providerId="ADAL" clId="{42A6912A-8632-47D5-A517-33FBB6765B66}" dt="2022-04-28T17:39:53.413" v="848" actId="478"/>
          <ac:picMkLst>
            <pc:docMk/>
            <pc:sldMk cId="1156647673" sldId="270"/>
            <ac:picMk id="2068" creationId="{839BF147-A88A-479A-BB00-1036D4929C30}"/>
          </ac:picMkLst>
        </pc:picChg>
        <pc:picChg chg="add mod">
          <ac:chgData name="Kelly Rosicler Santos" userId="87735706-5f95-4f36-944b-96559ea55bdb" providerId="ADAL" clId="{42A6912A-8632-47D5-A517-33FBB6765B66}" dt="2022-04-28T17:40:30.595" v="878" actId="1076"/>
          <ac:picMkLst>
            <pc:docMk/>
            <pc:sldMk cId="1156647673" sldId="270"/>
            <ac:picMk id="3074" creationId="{8B3E160C-8192-4E94-B264-78C7B15F7CC2}"/>
          </ac:picMkLst>
        </pc:picChg>
        <pc:picChg chg="add mod">
          <ac:chgData name="Kelly Rosicler Santos" userId="87735706-5f95-4f36-944b-96559ea55bdb" providerId="ADAL" clId="{42A6912A-8632-47D5-A517-33FBB6765B66}" dt="2022-04-28T17:41:56.766" v="890" actId="14100"/>
          <ac:picMkLst>
            <pc:docMk/>
            <pc:sldMk cId="1156647673" sldId="270"/>
            <ac:picMk id="3078" creationId="{62999299-BE22-423F-9859-CEBB632746B0}"/>
          </ac:picMkLst>
        </pc:picChg>
        <pc:picChg chg="add mod">
          <ac:chgData name="Kelly Rosicler Santos" userId="87735706-5f95-4f36-944b-96559ea55bdb" providerId="ADAL" clId="{42A6912A-8632-47D5-A517-33FBB6765B66}" dt="2022-04-28T17:42:02.218" v="892" actId="1076"/>
          <ac:picMkLst>
            <pc:docMk/>
            <pc:sldMk cId="1156647673" sldId="270"/>
            <ac:picMk id="3080" creationId="{2B9F958F-C2E5-4CF3-A457-6648F88E8DA4}"/>
          </ac:picMkLst>
        </pc:picChg>
      </pc:sldChg>
      <pc:sldChg chg="modSp del mod">
        <pc:chgData name="Kelly Rosicler Santos" userId="87735706-5f95-4f36-944b-96559ea55bdb" providerId="ADAL" clId="{42A6912A-8632-47D5-A517-33FBB6765B66}" dt="2022-05-08T22:14:13.969" v="2067" actId="47"/>
        <pc:sldMkLst>
          <pc:docMk/>
          <pc:sldMk cId="556520921" sldId="271"/>
        </pc:sldMkLst>
        <pc:spChg chg="mod">
          <ac:chgData name="Kelly Rosicler Santos" userId="87735706-5f95-4f36-944b-96559ea55bdb" providerId="ADAL" clId="{42A6912A-8632-47D5-A517-33FBB6765B66}" dt="2022-04-29T12:42:06.896" v="902" actId="20577"/>
          <ac:spMkLst>
            <pc:docMk/>
            <pc:sldMk cId="556520921" sldId="271"/>
            <ac:spMk id="31" creationId="{8C08969D-EDB8-4B56-819D-8A29CBFA4CA6}"/>
          </ac:spMkLst>
        </pc:spChg>
        <pc:spChg chg="mod">
          <ac:chgData name="Kelly Rosicler Santos" userId="87735706-5f95-4f36-944b-96559ea55bdb" providerId="ADAL" clId="{42A6912A-8632-47D5-A517-33FBB6765B66}" dt="2022-04-29T12:42:09.409" v="904" actId="20577"/>
          <ac:spMkLst>
            <pc:docMk/>
            <pc:sldMk cId="556520921" sldId="271"/>
            <ac:spMk id="32" creationId="{186D86E2-2370-4E31-ADFE-3CDB6E38052C}"/>
          </ac:spMkLst>
        </pc:spChg>
        <pc:spChg chg="mod">
          <ac:chgData name="Kelly Rosicler Santos" userId="87735706-5f95-4f36-944b-96559ea55bdb" providerId="ADAL" clId="{42A6912A-8632-47D5-A517-33FBB6765B66}" dt="2022-04-29T12:42:12.950" v="906" actId="20577"/>
          <ac:spMkLst>
            <pc:docMk/>
            <pc:sldMk cId="556520921" sldId="271"/>
            <ac:spMk id="44" creationId="{769966EE-56B4-4263-8CC0-16659AC33737}"/>
          </ac:spMkLst>
        </pc:spChg>
        <pc:spChg chg="mod">
          <ac:chgData name="Kelly Rosicler Santos" userId="87735706-5f95-4f36-944b-96559ea55bdb" providerId="ADAL" clId="{42A6912A-8632-47D5-A517-33FBB6765B66}" dt="2022-04-29T12:42:15.630" v="908" actId="20577"/>
          <ac:spMkLst>
            <pc:docMk/>
            <pc:sldMk cId="556520921" sldId="271"/>
            <ac:spMk id="46" creationId="{4747D64A-936C-4B04-8825-D1C5D8790237}"/>
          </ac:spMkLst>
        </pc:spChg>
        <pc:spChg chg="mod">
          <ac:chgData name="Kelly Rosicler Santos" userId="87735706-5f95-4f36-944b-96559ea55bdb" providerId="ADAL" clId="{42A6912A-8632-47D5-A517-33FBB6765B66}" dt="2022-04-29T18:10:28.885" v="1556" actId="1076"/>
          <ac:spMkLst>
            <pc:docMk/>
            <pc:sldMk cId="556520921" sldId="271"/>
            <ac:spMk id="111" creationId="{00000000-0000-0000-0000-000000000000}"/>
          </ac:spMkLst>
        </pc:spChg>
        <pc:spChg chg="mod">
          <ac:chgData name="Kelly Rosicler Santos" userId="87735706-5f95-4f36-944b-96559ea55bdb" providerId="ADAL" clId="{42A6912A-8632-47D5-A517-33FBB6765B66}" dt="2022-04-29T18:10:26.485" v="1555" actId="1076"/>
          <ac:spMkLst>
            <pc:docMk/>
            <pc:sldMk cId="556520921" sldId="271"/>
            <ac:spMk id="112" creationId="{00000000-0000-0000-0000-000000000000}"/>
          </ac:spMkLst>
        </pc:spChg>
        <pc:spChg chg="mod">
          <ac:chgData name="Kelly Rosicler Santos" userId="87735706-5f95-4f36-944b-96559ea55bdb" providerId="ADAL" clId="{42A6912A-8632-47D5-A517-33FBB6765B66}" dt="2022-04-29T18:10:24.421" v="1554" actId="1076"/>
          <ac:spMkLst>
            <pc:docMk/>
            <pc:sldMk cId="556520921" sldId="271"/>
            <ac:spMk id="113" creationId="{00000000-0000-0000-0000-000000000000}"/>
          </ac:spMkLst>
        </pc:spChg>
      </pc:sldChg>
      <pc:sldChg chg="modSp del mod">
        <pc:chgData name="Kelly Rosicler Santos" userId="87735706-5f95-4f36-944b-96559ea55bdb" providerId="ADAL" clId="{42A6912A-8632-47D5-A517-33FBB6765B66}" dt="2022-05-08T22:14:17.285" v="2071" actId="47"/>
        <pc:sldMkLst>
          <pc:docMk/>
          <pc:sldMk cId="1466267685" sldId="272"/>
        </pc:sldMkLst>
        <pc:spChg chg="mod">
          <ac:chgData name="Kelly Rosicler Santos" userId="87735706-5f95-4f36-944b-96559ea55bdb" providerId="ADAL" clId="{42A6912A-8632-47D5-A517-33FBB6765B66}" dt="2022-04-29T13:09:26.326" v="1221" actId="1076"/>
          <ac:spMkLst>
            <pc:docMk/>
            <pc:sldMk cId="1466267685" sldId="272"/>
            <ac:spMk id="13" creationId="{E7C89307-71B4-4836-BBB4-B82AF8C005F0}"/>
          </ac:spMkLst>
        </pc:spChg>
        <pc:spChg chg="mod">
          <ac:chgData name="Kelly Rosicler Santos" userId="87735706-5f95-4f36-944b-96559ea55bdb" providerId="ADAL" clId="{42A6912A-8632-47D5-A517-33FBB6765B66}" dt="2022-04-29T13:09:27.090" v="1223" actId="1076"/>
          <ac:spMkLst>
            <pc:docMk/>
            <pc:sldMk cId="1466267685" sldId="272"/>
            <ac:spMk id="31" creationId="{8C08969D-EDB8-4B56-819D-8A29CBFA4CA6}"/>
          </ac:spMkLst>
        </pc:spChg>
        <pc:spChg chg="mod">
          <ac:chgData name="Kelly Rosicler Santos" userId="87735706-5f95-4f36-944b-96559ea55bdb" providerId="ADAL" clId="{42A6912A-8632-47D5-A517-33FBB6765B66}" dt="2022-04-29T18:09:37.890" v="1547" actId="6549"/>
          <ac:spMkLst>
            <pc:docMk/>
            <pc:sldMk cId="1466267685" sldId="272"/>
            <ac:spMk id="111" creationId="{00000000-0000-0000-0000-000000000000}"/>
          </ac:spMkLst>
        </pc:spChg>
        <pc:spChg chg="mod">
          <ac:chgData name="Kelly Rosicler Santos" userId="87735706-5f95-4f36-944b-96559ea55bdb" providerId="ADAL" clId="{42A6912A-8632-47D5-A517-33FBB6765B66}" dt="2022-04-29T18:02:54.877" v="1518" actId="1076"/>
          <ac:spMkLst>
            <pc:docMk/>
            <pc:sldMk cId="1466267685" sldId="272"/>
            <ac:spMk id="112" creationId="{00000000-0000-0000-0000-000000000000}"/>
          </ac:spMkLst>
        </pc:spChg>
        <pc:spChg chg="mod">
          <ac:chgData name="Kelly Rosicler Santos" userId="87735706-5f95-4f36-944b-96559ea55bdb" providerId="ADAL" clId="{42A6912A-8632-47D5-A517-33FBB6765B66}" dt="2022-04-29T18:02:56.669" v="1519" actId="1076"/>
          <ac:spMkLst>
            <pc:docMk/>
            <pc:sldMk cId="1466267685" sldId="272"/>
            <ac:spMk id="113" creationId="{00000000-0000-0000-0000-000000000000}"/>
          </ac:spMkLst>
        </pc:spChg>
        <pc:picChg chg="mod">
          <ac:chgData name="Kelly Rosicler Santos" userId="87735706-5f95-4f36-944b-96559ea55bdb" providerId="ADAL" clId="{42A6912A-8632-47D5-A517-33FBB6765B66}" dt="2022-04-29T13:09:26.681" v="1222" actId="1076"/>
          <ac:picMkLst>
            <pc:docMk/>
            <pc:sldMk cId="1466267685" sldId="272"/>
            <ac:picMk id="2052" creationId="{B12F47A7-EC0E-4565-80F4-032371E1D97F}"/>
          </ac:picMkLst>
        </pc:picChg>
        <pc:picChg chg="mod">
          <ac:chgData name="Kelly Rosicler Santos" userId="87735706-5f95-4f36-944b-96559ea55bdb" providerId="ADAL" clId="{42A6912A-8632-47D5-A517-33FBB6765B66}" dt="2022-04-29T13:09:27.612" v="1224" actId="1076"/>
          <ac:picMkLst>
            <pc:docMk/>
            <pc:sldMk cId="1466267685" sldId="272"/>
            <ac:picMk id="2056" creationId="{541E1C62-F437-4208-A3AA-93E7711D5CC0}"/>
          </ac:picMkLst>
        </pc:picChg>
      </pc:sldChg>
      <pc:sldChg chg="modSp del mod">
        <pc:chgData name="Kelly Rosicler Santos" userId="87735706-5f95-4f36-944b-96559ea55bdb" providerId="ADAL" clId="{42A6912A-8632-47D5-A517-33FBB6765B66}" dt="2022-05-08T22:14:14.719" v="2068" actId="47"/>
        <pc:sldMkLst>
          <pc:docMk/>
          <pc:sldMk cId="905741827" sldId="273"/>
        </pc:sldMkLst>
        <pc:spChg chg="mod">
          <ac:chgData name="Kelly Rosicler Santos" userId="87735706-5f95-4f36-944b-96559ea55bdb" providerId="ADAL" clId="{42A6912A-8632-47D5-A517-33FBB6765B66}" dt="2022-04-29T12:42:25.152" v="913" actId="313"/>
          <ac:spMkLst>
            <pc:docMk/>
            <pc:sldMk cId="905741827" sldId="273"/>
            <ac:spMk id="16" creationId="{61AFFCD9-3E9A-442D-AE50-BDECD5C49833}"/>
          </ac:spMkLst>
        </pc:spChg>
        <pc:spChg chg="mod">
          <ac:chgData name="Kelly Rosicler Santos" userId="87735706-5f95-4f36-944b-96559ea55bdb" providerId="ADAL" clId="{42A6912A-8632-47D5-A517-33FBB6765B66}" dt="2022-04-29T12:42:27.783" v="916" actId="20577"/>
          <ac:spMkLst>
            <pc:docMk/>
            <pc:sldMk cId="905741827" sldId="273"/>
            <ac:spMk id="19" creationId="{297CE279-E856-4160-BF0C-F7514AF5551C}"/>
          </ac:spMkLst>
        </pc:spChg>
      </pc:sldChg>
      <pc:sldChg chg="addSp delSp modSp mod">
        <pc:chgData name="Kelly Rosicler Santos" userId="87735706-5f95-4f36-944b-96559ea55bdb" providerId="ADAL" clId="{42A6912A-8632-47D5-A517-33FBB6765B66}" dt="2022-05-08T22:41:59.653" v="2276" actId="20577"/>
        <pc:sldMkLst>
          <pc:docMk/>
          <pc:sldMk cId="105982359" sldId="274"/>
        </pc:sldMkLst>
        <pc:spChg chg="mod">
          <ac:chgData name="Kelly Rosicler Santos" userId="87735706-5f95-4f36-944b-96559ea55bdb" providerId="ADAL" clId="{42A6912A-8632-47D5-A517-33FBB6765B66}" dt="2022-05-08T22:41:59.653" v="2276" actId="20577"/>
          <ac:spMkLst>
            <pc:docMk/>
            <pc:sldMk cId="105982359" sldId="274"/>
            <ac:spMk id="17" creationId="{5B7F7BAF-A9DA-4E3F-874C-B8E2EED6DF58}"/>
          </ac:spMkLst>
        </pc:spChg>
        <pc:spChg chg="add mod">
          <ac:chgData name="Kelly Rosicler Santos" userId="87735706-5f95-4f36-944b-96559ea55bdb" providerId="ADAL" clId="{42A6912A-8632-47D5-A517-33FBB6765B66}" dt="2022-05-08T21:59:54.962" v="2001" actId="1076"/>
          <ac:spMkLst>
            <pc:docMk/>
            <pc:sldMk cId="105982359" sldId="274"/>
            <ac:spMk id="19" creationId="{F4262FC6-7839-4AFB-A274-7AC6C5F5554D}"/>
          </ac:spMkLst>
        </pc:spChg>
        <pc:spChg chg="del mod">
          <ac:chgData name="Kelly Rosicler Santos" userId="87735706-5f95-4f36-944b-96559ea55bdb" providerId="ADAL" clId="{42A6912A-8632-47D5-A517-33FBB6765B66}" dt="2022-05-08T21:28:32.576" v="1934" actId="478"/>
          <ac:spMkLst>
            <pc:docMk/>
            <pc:sldMk cId="105982359" sldId="274"/>
            <ac:spMk id="20" creationId="{536F8D42-AFA0-40E9-8D15-EAD540EC8B24}"/>
          </ac:spMkLst>
        </pc:spChg>
        <pc:spChg chg="del">
          <ac:chgData name="Kelly Rosicler Santos" userId="87735706-5f95-4f36-944b-96559ea55bdb" providerId="ADAL" clId="{42A6912A-8632-47D5-A517-33FBB6765B66}" dt="2022-05-08T21:28:24.332" v="1929" actId="478"/>
          <ac:spMkLst>
            <pc:docMk/>
            <pc:sldMk cId="105982359" sldId="274"/>
            <ac:spMk id="22" creationId="{366FFB9F-CF1B-42E7-9A14-231C8DF994F9}"/>
          </ac:spMkLst>
        </pc:spChg>
        <pc:spChg chg="add mod">
          <ac:chgData name="Kelly Rosicler Santos" userId="87735706-5f95-4f36-944b-96559ea55bdb" providerId="ADAL" clId="{42A6912A-8632-47D5-A517-33FBB6765B66}" dt="2022-05-08T22:04:55.633" v="2040" actId="1076"/>
          <ac:spMkLst>
            <pc:docMk/>
            <pc:sldMk cId="105982359" sldId="274"/>
            <ac:spMk id="23" creationId="{7D896A55-6FB5-4090-96A5-CF8612DE4BB9}"/>
          </ac:spMkLst>
        </pc:spChg>
        <pc:spChg chg="add mod">
          <ac:chgData name="Kelly Rosicler Santos" userId="87735706-5f95-4f36-944b-96559ea55bdb" providerId="ADAL" clId="{42A6912A-8632-47D5-A517-33FBB6765B66}" dt="2022-05-08T22:04:53.321" v="2039" actId="1076"/>
          <ac:spMkLst>
            <pc:docMk/>
            <pc:sldMk cId="105982359" sldId="274"/>
            <ac:spMk id="24" creationId="{19EB9DC1-C72C-4D82-A2E9-1B9C1D301D06}"/>
          </ac:spMkLst>
        </pc:spChg>
        <pc:spChg chg="del mod">
          <ac:chgData name="Kelly Rosicler Santos" userId="87735706-5f95-4f36-944b-96559ea55bdb" providerId="ADAL" clId="{42A6912A-8632-47D5-A517-33FBB6765B66}" dt="2022-05-08T21:28:29.306" v="1932" actId="478"/>
          <ac:spMkLst>
            <pc:docMk/>
            <pc:sldMk cId="105982359" sldId="274"/>
            <ac:spMk id="26" creationId="{C0A42848-414F-4DA9-AC8C-D3D673D3E3B5}"/>
          </ac:spMkLst>
        </pc:spChg>
        <pc:spChg chg="add mod">
          <ac:chgData name="Kelly Rosicler Santos" userId="87735706-5f95-4f36-944b-96559ea55bdb" providerId="ADAL" clId="{42A6912A-8632-47D5-A517-33FBB6765B66}" dt="2022-05-08T22:10:06.464" v="2066" actId="1076"/>
          <ac:spMkLst>
            <pc:docMk/>
            <pc:sldMk cId="105982359" sldId="274"/>
            <ac:spMk id="27" creationId="{9D901D35-AA95-499B-A746-8E1F8F529CBF}"/>
          </ac:spMkLst>
        </pc:spChg>
        <pc:spChg chg="del mod">
          <ac:chgData name="Kelly Rosicler Santos" userId="87735706-5f95-4f36-944b-96559ea55bdb" providerId="ADAL" clId="{42A6912A-8632-47D5-A517-33FBB6765B66}" dt="2022-05-08T21:28:31.063" v="1933" actId="478"/>
          <ac:spMkLst>
            <pc:docMk/>
            <pc:sldMk cId="105982359" sldId="274"/>
            <ac:spMk id="29" creationId="{92AC6D39-A95F-4462-B78B-B464DAF076CE}"/>
          </ac:spMkLst>
        </pc:spChg>
        <pc:spChg chg="mod">
          <ac:chgData name="Kelly Rosicler Santos" userId="87735706-5f95-4f36-944b-96559ea55bdb" providerId="ADAL" clId="{42A6912A-8632-47D5-A517-33FBB6765B66}" dt="2022-05-08T22:09:29.832" v="2042" actId="1076"/>
          <ac:spMkLst>
            <pc:docMk/>
            <pc:sldMk cId="105982359" sldId="274"/>
            <ac:spMk id="112" creationId="{00000000-0000-0000-0000-000000000000}"/>
          </ac:spMkLst>
        </pc:spChg>
        <pc:spChg chg="mod">
          <ac:chgData name="Kelly Rosicler Santos" userId="87735706-5f95-4f36-944b-96559ea55bdb" providerId="ADAL" clId="{42A6912A-8632-47D5-A517-33FBB6765B66}" dt="2022-05-08T22:09:36.272" v="2044" actId="1076"/>
          <ac:spMkLst>
            <pc:docMk/>
            <pc:sldMk cId="105982359" sldId="274"/>
            <ac:spMk id="113" creationId="{00000000-0000-0000-0000-000000000000}"/>
          </ac:spMkLst>
        </pc:spChg>
        <pc:picChg chg="add mod ord">
          <ac:chgData name="Kelly Rosicler Santos" userId="87735706-5f95-4f36-944b-96559ea55bdb" providerId="ADAL" clId="{42A6912A-8632-47D5-A517-33FBB6765B66}" dt="2022-05-08T21:47:07.887" v="1967" actId="167"/>
          <ac:picMkLst>
            <pc:docMk/>
            <pc:sldMk cId="105982359" sldId="274"/>
            <ac:picMk id="3" creationId="{E30FE3AB-DA8A-478F-BD6D-1489FF292A77}"/>
          </ac:picMkLst>
        </pc:picChg>
        <pc:picChg chg="add del mod">
          <ac:chgData name="Kelly Rosicler Santos" userId="87735706-5f95-4f36-944b-96559ea55bdb" providerId="ADAL" clId="{42A6912A-8632-47D5-A517-33FBB6765B66}" dt="2022-05-08T22:38:10.002" v="2136" actId="478"/>
          <ac:picMkLst>
            <pc:docMk/>
            <pc:sldMk cId="105982359" sldId="274"/>
            <ac:picMk id="6" creationId="{16DFDD94-2825-4966-AC07-5ECE4FED5EA7}"/>
          </ac:picMkLst>
        </pc:picChg>
        <pc:picChg chg="add del mod">
          <ac:chgData name="Kelly Rosicler Santos" userId="87735706-5f95-4f36-944b-96559ea55bdb" providerId="ADAL" clId="{42A6912A-8632-47D5-A517-33FBB6765B66}" dt="2022-05-08T22:09:40.332" v="2045" actId="478"/>
          <ac:picMkLst>
            <pc:docMk/>
            <pc:sldMk cId="105982359" sldId="274"/>
            <ac:picMk id="1026" creationId="{9B44DD2E-F927-4C2B-ADF9-D3C472FB55EE}"/>
          </ac:picMkLst>
        </pc:picChg>
        <pc:picChg chg="add del mod">
          <ac:chgData name="Kelly Rosicler Santos" userId="87735706-5f95-4f36-944b-96559ea55bdb" providerId="ADAL" clId="{42A6912A-8632-47D5-A517-33FBB6765B66}" dt="2022-05-08T21:31:15.059" v="1945" actId="478"/>
          <ac:picMkLst>
            <pc:docMk/>
            <pc:sldMk cId="105982359" sldId="274"/>
            <ac:picMk id="1028" creationId="{F7E16C97-7BA5-47BA-B3C1-1956B5823496}"/>
          </ac:picMkLst>
        </pc:picChg>
        <pc:picChg chg="add del mod">
          <ac:chgData name="Kelly Rosicler Santos" userId="87735706-5f95-4f36-944b-96559ea55bdb" providerId="ADAL" clId="{42A6912A-8632-47D5-A517-33FBB6765B66}" dt="2022-05-08T22:38:09.442" v="2135" actId="478"/>
          <ac:picMkLst>
            <pc:docMk/>
            <pc:sldMk cId="105982359" sldId="274"/>
            <ac:picMk id="1030" creationId="{E1263563-249D-46E9-ACB5-F60B5E0FE7E9}"/>
          </ac:picMkLst>
        </pc:picChg>
        <pc:picChg chg="add mod">
          <ac:chgData name="Kelly Rosicler Santos" userId="87735706-5f95-4f36-944b-96559ea55bdb" providerId="ADAL" clId="{42A6912A-8632-47D5-A517-33FBB6765B66}" dt="2022-05-08T22:09:51.487" v="2053" actId="14100"/>
          <ac:picMkLst>
            <pc:docMk/>
            <pc:sldMk cId="105982359" sldId="274"/>
            <ac:picMk id="1032" creationId="{D1A4C682-912E-420D-951D-3B09888DC03C}"/>
          </ac:picMkLst>
        </pc:picChg>
        <pc:picChg chg="del">
          <ac:chgData name="Kelly Rosicler Santos" userId="87735706-5f95-4f36-944b-96559ea55bdb" providerId="ADAL" clId="{42A6912A-8632-47D5-A517-33FBB6765B66}" dt="2022-05-08T21:28:20.937" v="1923" actId="478"/>
          <ac:picMkLst>
            <pc:docMk/>
            <pc:sldMk cId="105982359" sldId="274"/>
            <ac:picMk id="5122" creationId="{BF9EEAC1-C410-4C9E-825A-5AA10A8F8395}"/>
          </ac:picMkLst>
        </pc:picChg>
        <pc:picChg chg="del">
          <ac:chgData name="Kelly Rosicler Santos" userId="87735706-5f95-4f36-944b-96559ea55bdb" providerId="ADAL" clId="{42A6912A-8632-47D5-A517-33FBB6765B66}" dt="2022-05-08T21:28:21.367" v="1924" actId="478"/>
          <ac:picMkLst>
            <pc:docMk/>
            <pc:sldMk cId="105982359" sldId="274"/>
            <ac:picMk id="5124" creationId="{574A8668-3ECA-488F-80FB-33DE1B133EE4}"/>
          </ac:picMkLst>
        </pc:picChg>
        <pc:picChg chg="del">
          <ac:chgData name="Kelly Rosicler Santos" userId="87735706-5f95-4f36-944b-96559ea55bdb" providerId="ADAL" clId="{42A6912A-8632-47D5-A517-33FBB6765B66}" dt="2022-05-08T21:28:21.733" v="1925" actId="478"/>
          <ac:picMkLst>
            <pc:docMk/>
            <pc:sldMk cId="105982359" sldId="274"/>
            <ac:picMk id="5126" creationId="{4DA4ECE8-A7F4-4041-A4D5-598B5BD6A9CB}"/>
          </ac:picMkLst>
        </pc:picChg>
        <pc:picChg chg="del">
          <ac:chgData name="Kelly Rosicler Santos" userId="87735706-5f95-4f36-944b-96559ea55bdb" providerId="ADAL" clId="{42A6912A-8632-47D5-A517-33FBB6765B66}" dt="2022-05-08T21:28:22.089" v="1926" actId="478"/>
          <ac:picMkLst>
            <pc:docMk/>
            <pc:sldMk cId="105982359" sldId="274"/>
            <ac:picMk id="5128" creationId="{8888C025-17CB-49AF-AEE9-2559DDB9C1D4}"/>
          </ac:picMkLst>
        </pc:picChg>
      </pc:sldChg>
      <pc:sldChg chg="addSp delSp modSp add mod ord">
        <pc:chgData name="Kelly Rosicler Santos" userId="87735706-5f95-4f36-944b-96559ea55bdb" providerId="ADAL" clId="{42A6912A-8632-47D5-A517-33FBB6765B66}" dt="2022-05-09T12:26:39.094" v="2320" actId="1076"/>
        <pc:sldMkLst>
          <pc:docMk/>
          <pc:sldMk cId="1856073561" sldId="275"/>
        </pc:sldMkLst>
        <pc:spChg chg="add">
          <ac:chgData name="Kelly Rosicler Santos" userId="87735706-5f95-4f36-944b-96559ea55bdb" providerId="ADAL" clId="{42A6912A-8632-47D5-A517-33FBB6765B66}" dt="2022-05-08T22:33:06.877" v="2086"/>
          <ac:spMkLst>
            <pc:docMk/>
            <pc:sldMk cId="1856073561" sldId="275"/>
            <ac:spMk id="2" creationId="{69A25B76-2F07-4A3A-A050-E9377A36850C}"/>
          </ac:spMkLst>
        </pc:spChg>
        <pc:spChg chg="add del mod">
          <ac:chgData name="Kelly Rosicler Santos" userId="87735706-5f95-4f36-944b-96559ea55bdb" providerId="ADAL" clId="{42A6912A-8632-47D5-A517-33FBB6765B66}" dt="2022-05-08T22:34:15.586" v="2103" actId="478"/>
          <ac:spMkLst>
            <pc:docMk/>
            <pc:sldMk cId="1856073561" sldId="275"/>
            <ac:spMk id="4" creationId="{7DB75068-A5B4-4770-B213-692A040B97F4}"/>
          </ac:spMkLst>
        </pc:spChg>
        <pc:spChg chg="add del mod">
          <ac:chgData name="Kelly Rosicler Santos" userId="87735706-5f95-4f36-944b-96559ea55bdb" providerId="ADAL" clId="{42A6912A-8632-47D5-A517-33FBB6765B66}" dt="2022-05-08T22:37:35.399" v="2124" actId="478"/>
          <ac:spMkLst>
            <pc:docMk/>
            <pc:sldMk cId="1856073561" sldId="275"/>
            <ac:spMk id="16" creationId="{48EAEE37-7598-45BC-A0EF-94C215E27530}"/>
          </ac:spMkLst>
        </pc:spChg>
        <pc:spChg chg="mod">
          <ac:chgData name="Kelly Rosicler Santos" userId="87735706-5f95-4f36-944b-96559ea55bdb" providerId="ADAL" clId="{42A6912A-8632-47D5-A517-33FBB6765B66}" dt="2022-05-09T12:26:39.094" v="2320" actId="1076"/>
          <ac:spMkLst>
            <pc:docMk/>
            <pc:sldMk cId="1856073561" sldId="275"/>
            <ac:spMk id="17" creationId="{5B7F7BAF-A9DA-4E3F-874C-B8E2EED6DF58}"/>
          </ac:spMkLst>
        </pc:spChg>
        <pc:spChg chg="del mod">
          <ac:chgData name="Kelly Rosicler Santos" userId="87735706-5f95-4f36-944b-96559ea55bdb" providerId="ADAL" clId="{42A6912A-8632-47D5-A517-33FBB6765B66}" dt="2022-05-08T22:38:26.211" v="2143" actId="478"/>
          <ac:spMkLst>
            <pc:docMk/>
            <pc:sldMk cId="1856073561" sldId="275"/>
            <ac:spMk id="19" creationId="{F4262FC6-7839-4AFB-A274-7AC6C5F5554D}"/>
          </ac:spMkLst>
        </pc:spChg>
        <pc:spChg chg="add mod">
          <ac:chgData name="Kelly Rosicler Santos" userId="87735706-5f95-4f36-944b-96559ea55bdb" providerId="ADAL" clId="{42A6912A-8632-47D5-A517-33FBB6765B66}" dt="2022-05-08T22:40:17.547" v="2163" actId="1076"/>
          <ac:spMkLst>
            <pc:docMk/>
            <pc:sldMk cId="1856073561" sldId="275"/>
            <ac:spMk id="20" creationId="{58987C4E-54D4-4F61-A2AC-A65DE9517C8A}"/>
          </ac:spMkLst>
        </pc:spChg>
        <pc:spChg chg="add mod">
          <ac:chgData name="Kelly Rosicler Santos" userId="87735706-5f95-4f36-944b-96559ea55bdb" providerId="ADAL" clId="{42A6912A-8632-47D5-A517-33FBB6765B66}" dt="2022-05-08T22:40:22.123" v="2166" actId="1076"/>
          <ac:spMkLst>
            <pc:docMk/>
            <pc:sldMk cId="1856073561" sldId="275"/>
            <ac:spMk id="21" creationId="{BB255A34-B9B1-4F19-887B-126AF689D5E0}"/>
          </ac:spMkLst>
        </pc:spChg>
        <pc:spChg chg="mod">
          <ac:chgData name="Kelly Rosicler Santos" userId="87735706-5f95-4f36-944b-96559ea55bdb" providerId="ADAL" clId="{42A6912A-8632-47D5-A517-33FBB6765B66}" dt="2022-05-08T22:40:20.626" v="2165" actId="1076"/>
          <ac:spMkLst>
            <pc:docMk/>
            <pc:sldMk cId="1856073561" sldId="275"/>
            <ac:spMk id="23" creationId="{7D896A55-6FB5-4090-96A5-CF8612DE4BB9}"/>
          </ac:spMkLst>
        </pc:spChg>
        <pc:spChg chg="mod">
          <ac:chgData name="Kelly Rosicler Santos" userId="87735706-5f95-4f36-944b-96559ea55bdb" providerId="ADAL" clId="{42A6912A-8632-47D5-A517-33FBB6765B66}" dt="2022-05-08T22:40:34.616" v="2168" actId="113"/>
          <ac:spMkLst>
            <pc:docMk/>
            <pc:sldMk cId="1856073561" sldId="275"/>
            <ac:spMk id="24" creationId="{19EB9DC1-C72C-4D82-A2E9-1B9C1D301D06}"/>
          </ac:spMkLst>
        </pc:spChg>
        <pc:spChg chg="del mod">
          <ac:chgData name="Kelly Rosicler Santos" userId="87735706-5f95-4f36-944b-96559ea55bdb" providerId="ADAL" clId="{42A6912A-8632-47D5-A517-33FBB6765B66}" dt="2022-05-08T22:38:24.459" v="2142" actId="478"/>
          <ac:spMkLst>
            <pc:docMk/>
            <pc:sldMk cId="1856073561" sldId="275"/>
            <ac:spMk id="27" creationId="{9D901D35-AA95-499B-A746-8E1F8F529CBF}"/>
          </ac:spMkLst>
        </pc:spChg>
        <pc:spChg chg="mod">
          <ac:chgData name="Kelly Rosicler Santos" userId="87735706-5f95-4f36-944b-96559ea55bdb" providerId="ADAL" clId="{42A6912A-8632-47D5-A517-33FBB6765B66}" dt="2022-05-09T12:26:36.253" v="2319" actId="1076"/>
          <ac:spMkLst>
            <pc:docMk/>
            <pc:sldMk cId="1856073561" sldId="275"/>
            <ac:spMk id="112" creationId="{00000000-0000-0000-0000-000000000000}"/>
          </ac:spMkLst>
        </pc:spChg>
        <pc:spChg chg="mod">
          <ac:chgData name="Kelly Rosicler Santos" userId="87735706-5f95-4f36-944b-96559ea55bdb" providerId="ADAL" clId="{42A6912A-8632-47D5-A517-33FBB6765B66}" dt="2022-05-09T12:26:34.550" v="2318" actId="1076"/>
          <ac:spMkLst>
            <pc:docMk/>
            <pc:sldMk cId="1856073561" sldId="275"/>
            <ac:spMk id="113" creationId="{00000000-0000-0000-0000-000000000000}"/>
          </ac:spMkLst>
        </pc:spChg>
        <pc:picChg chg="del mod">
          <ac:chgData name="Kelly Rosicler Santos" userId="87735706-5f95-4f36-944b-96559ea55bdb" providerId="ADAL" clId="{42A6912A-8632-47D5-A517-33FBB6765B66}" dt="2022-05-08T22:38:20.115" v="2138" actId="478"/>
          <ac:picMkLst>
            <pc:docMk/>
            <pc:sldMk cId="1856073561" sldId="275"/>
            <ac:picMk id="3" creationId="{E30FE3AB-DA8A-478F-BD6D-1489FF292A77}"/>
          </ac:picMkLst>
        </pc:picChg>
        <pc:picChg chg="mod">
          <ac:chgData name="Kelly Rosicler Santos" userId="87735706-5f95-4f36-944b-96559ea55bdb" providerId="ADAL" clId="{42A6912A-8632-47D5-A517-33FBB6765B66}" dt="2022-05-08T22:40:18.659" v="2164" actId="1076"/>
          <ac:picMkLst>
            <pc:docMk/>
            <pc:sldMk cId="1856073561" sldId="275"/>
            <ac:picMk id="6" creationId="{16DFDD94-2825-4966-AC07-5ECE4FED5EA7}"/>
          </ac:picMkLst>
        </pc:picChg>
        <pc:picChg chg="del mod">
          <ac:chgData name="Kelly Rosicler Santos" userId="87735706-5f95-4f36-944b-96559ea55bdb" providerId="ADAL" clId="{42A6912A-8632-47D5-A517-33FBB6765B66}" dt="2022-05-08T22:37:33.727" v="2123" actId="478"/>
          <ac:picMkLst>
            <pc:docMk/>
            <pc:sldMk cId="1856073561" sldId="275"/>
            <ac:picMk id="1030" creationId="{E1263563-249D-46E9-ACB5-F60B5E0FE7E9}"/>
          </ac:picMkLst>
        </pc:picChg>
        <pc:picChg chg="del mod">
          <ac:chgData name="Kelly Rosicler Santos" userId="87735706-5f95-4f36-944b-96559ea55bdb" providerId="ADAL" clId="{42A6912A-8632-47D5-A517-33FBB6765B66}" dt="2022-05-08T22:38:20.559" v="2139" actId="478"/>
          <ac:picMkLst>
            <pc:docMk/>
            <pc:sldMk cId="1856073561" sldId="275"/>
            <ac:picMk id="1032" creationId="{D1A4C682-912E-420D-951D-3B09888DC03C}"/>
          </ac:picMkLst>
        </pc:picChg>
        <pc:picChg chg="add mod">
          <ac:chgData name="Kelly Rosicler Santos" userId="87735706-5f95-4f36-944b-96559ea55bdb" providerId="ADAL" clId="{42A6912A-8632-47D5-A517-33FBB6765B66}" dt="2022-05-08T22:40:11.897" v="2160" actId="1076"/>
          <ac:picMkLst>
            <pc:docMk/>
            <pc:sldMk cId="1856073561" sldId="275"/>
            <ac:picMk id="2052" creationId="{24A5975F-544B-4784-90F8-13D06BB003CD}"/>
          </ac:picMkLst>
        </pc:picChg>
        <pc:picChg chg="add mod">
          <ac:chgData name="Kelly Rosicler Santos" userId="87735706-5f95-4f36-944b-96559ea55bdb" providerId="ADAL" clId="{42A6912A-8632-47D5-A517-33FBB6765B66}" dt="2022-05-08T22:40:15.523" v="2162" actId="1076"/>
          <ac:picMkLst>
            <pc:docMk/>
            <pc:sldMk cId="1856073561" sldId="275"/>
            <ac:picMk id="2054" creationId="{0131429C-E1FF-4EA1-AFC2-634AC97B1FE9}"/>
          </ac:picMkLst>
        </pc:picChg>
        <pc:picChg chg="add mod">
          <ac:chgData name="Kelly Rosicler Santos" userId="87735706-5f95-4f36-944b-96559ea55bdb" providerId="ADAL" clId="{42A6912A-8632-47D5-A517-33FBB6765B66}" dt="2022-05-08T22:40:03.083" v="2155" actId="14100"/>
          <ac:picMkLst>
            <pc:docMk/>
            <pc:sldMk cId="1856073561" sldId="275"/>
            <ac:picMk id="2056" creationId="{3015ACBA-0547-4A0E-BDD3-80DE5AEE1F5B}"/>
          </ac:picMkLst>
        </pc:picChg>
      </pc:sldChg>
      <pc:sldChg chg="modSp del mod">
        <pc:chgData name="Kelly Rosicler Santos" userId="87735706-5f95-4f36-944b-96559ea55bdb" providerId="ADAL" clId="{42A6912A-8632-47D5-A517-33FBB6765B66}" dt="2022-05-08T22:14:16.465" v="2070" actId="47"/>
        <pc:sldMkLst>
          <pc:docMk/>
          <pc:sldMk cId="2861613112" sldId="275"/>
        </pc:sldMkLst>
        <pc:spChg chg="mod">
          <ac:chgData name="Kelly Rosicler Santos" userId="87735706-5f95-4f36-944b-96559ea55bdb" providerId="ADAL" clId="{42A6912A-8632-47D5-A517-33FBB6765B66}" dt="2022-04-29T12:42:52.991" v="930" actId="20577"/>
          <ac:spMkLst>
            <pc:docMk/>
            <pc:sldMk cId="2861613112" sldId="275"/>
            <ac:spMk id="15" creationId="{3BF1FD24-900B-4C3E-9DEA-6BE3A027E29D}"/>
          </ac:spMkLst>
        </pc:spChg>
        <pc:spChg chg="mod">
          <ac:chgData name="Kelly Rosicler Santos" userId="87735706-5f95-4f36-944b-96559ea55bdb" providerId="ADAL" clId="{42A6912A-8632-47D5-A517-33FBB6765B66}" dt="2022-04-29T12:42:50.517" v="928" actId="20577"/>
          <ac:spMkLst>
            <pc:docMk/>
            <pc:sldMk cId="2861613112" sldId="275"/>
            <ac:spMk id="17" creationId="{ED57BBEC-0805-4C28-B77E-FE7EED1495C4}"/>
          </ac:spMkLst>
        </pc:spChg>
      </pc:sldChg>
      <pc:sldChg chg="modSp del mod">
        <pc:chgData name="Kelly Rosicler Santos" userId="87735706-5f95-4f36-944b-96559ea55bdb" providerId="ADAL" clId="{42A6912A-8632-47D5-A517-33FBB6765B66}" dt="2022-05-08T22:14:15.517" v="2069" actId="47"/>
        <pc:sldMkLst>
          <pc:docMk/>
          <pc:sldMk cId="3595469276" sldId="276"/>
        </pc:sldMkLst>
        <pc:spChg chg="mod">
          <ac:chgData name="Kelly Rosicler Santos" userId="87735706-5f95-4f36-944b-96559ea55bdb" providerId="ADAL" clId="{42A6912A-8632-47D5-A517-33FBB6765B66}" dt="2022-04-29T18:09:18.997" v="1537" actId="20577"/>
          <ac:spMkLst>
            <pc:docMk/>
            <pc:sldMk cId="3595469276" sldId="276"/>
            <ac:spMk id="6" creationId="{4E52AF03-FD9F-4F36-89CA-DE9278899A39}"/>
          </ac:spMkLst>
        </pc:spChg>
        <pc:spChg chg="mod">
          <ac:chgData name="Kelly Rosicler Santos" userId="87735706-5f95-4f36-944b-96559ea55bdb" providerId="ADAL" clId="{42A6912A-8632-47D5-A517-33FBB6765B66}" dt="2022-04-29T12:46:06.142" v="955" actId="1076"/>
          <ac:spMkLst>
            <pc:docMk/>
            <pc:sldMk cId="3595469276" sldId="276"/>
            <ac:spMk id="14" creationId="{63E0EA52-5756-4A5E-BD93-0942970C5E26}"/>
          </ac:spMkLst>
        </pc:spChg>
        <pc:spChg chg="mod">
          <ac:chgData name="Kelly Rosicler Santos" userId="87735706-5f95-4f36-944b-96559ea55bdb" providerId="ADAL" clId="{42A6912A-8632-47D5-A517-33FBB6765B66}" dt="2022-04-29T12:46:09.173" v="956" actId="1076"/>
          <ac:spMkLst>
            <pc:docMk/>
            <pc:sldMk cId="3595469276" sldId="276"/>
            <ac:spMk id="15" creationId="{ABD05A5E-E58D-44F5-811E-28476E2A073E}"/>
          </ac:spMkLst>
        </pc:spChg>
        <pc:spChg chg="mod">
          <ac:chgData name="Kelly Rosicler Santos" userId="87735706-5f95-4f36-944b-96559ea55bdb" providerId="ADAL" clId="{42A6912A-8632-47D5-A517-33FBB6765B66}" dt="2022-04-29T12:46:11.854" v="957" actId="1076"/>
          <ac:spMkLst>
            <pc:docMk/>
            <pc:sldMk cId="3595469276" sldId="276"/>
            <ac:spMk id="20" creationId="{CA8C9FBE-540A-472D-87DE-61B376E577A9}"/>
          </ac:spMkLst>
        </pc:spChg>
        <pc:spChg chg="mod">
          <ac:chgData name="Kelly Rosicler Santos" userId="87735706-5f95-4f36-944b-96559ea55bdb" providerId="ADAL" clId="{42A6912A-8632-47D5-A517-33FBB6765B66}" dt="2022-04-29T12:46:14.093" v="958" actId="1076"/>
          <ac:spMkLst>
            <pc:docMk/>
            <pc:sldMk cId="3595469276" sldId="276"/>
            <ac:spMk id="24" creationId="{8C55584F-2825-47FA-8145-A361EAABA631}"/>
          </ac:spMkLst>
        </pc:spChg>
        <pc:spChg chg="mod">
          <ac:chgData name="Kelly Rosicler Santos" userId="87735706-5f95-4f36-944b-96559ea55bdb" providerId="ADAL" clId="{42A6912A-8632-47D5-A517-33FBB6765B66}" dt="2022-04-29T12:46:46.541" v="973" actId="1076"/>
          <ac:spMkLst>
            <pc:docMk/>
            <pc:sldMk cId="3595469276" sldId="276"/>
            <ac:spMk id="32" creationId="{0F63D10C-15B0-46F1-99EA-D9B87C102E07}"/>
          </ac:spMkLst>
        </pc:spChg>
        <pc:spChg chg="mod">
          <ac:chgData name="Kelly Rosicler Santos" userId="87735706-5f95-4f36-944b-96559ea55bdb" providerId="ADAL" clId="{42A6912A-8632-47D5-A517-33FBB6765B66}" dt="2022-04-29T12:46:44.230" v="972" actId="1076"/>
          <ac:spMkLst>
            <pc:docMk/>
            <pc:sldMk cId="3595469276" sldId="276"/>
            <ac:spMk id="35" creationId="{B8606132-5B40-4661-A809-3BA5DF270E23}"/>
          </ac:spMkLst>
        </pc:spChg>
        <pc:spChg chg="mod">
          <ac:chgData name="Kelly Rosicler Santos" userId="87735706-5f95-4f36-944b-96559ea55bdb" providerId="ADAL" clId="{42A6912A-8632-47D5-A517-33FBB6765B66}" dt="2022-04-29T12:46:41.407" v="971" actId="1076"/>
          <ac:spMkLst>
            <pc:docMk/>
            <pc:sldMk cId="3595469276" sldId="276"/>
            <ac:spMk id="37" creationId="{876A8B6F-DB03-4D2F-8F6B-6EAB401A033D}"/>
          </ac:spMkLst>
        </pc:spChg>
        <pc:spChg chg="mod">
          <ac:chgData name="Kelly Rosicler Santos" userId="87735706-5f95-4f36-944b-96559ea55bdb" providerId="ADAL" clId="{42A6912A-8632-47D5-A517-33FBB6765B66}" dt="2022-04-29T12:45:26.422" v="938" actId="1076"/>
          <ac:spMkLst>
            <pc:docMk/>
            <pc:sldMk cId="3595469276" sldId="276"/>
            <ac:spMk id="112" creationId="{00000000-0000-0000-0000-000000000000}"/>
          </ac:spMkLst>
        </pc:spChg>
        <pc:spChg chg="mod">
          <ac:chgData name="Kelly Rosicler Santos" userId="87735706-5f95-4f36-944b-96559ea55bdb" providerId="ADAL" clId="{42A6912A-8632-47D5-A517-33FBB6765B66}" dt="2022-04-29T12:45:24.799" v="937" actId="1076"/>
          <ac:spMkLst>
            <pc:docMk/>
            <pc:sldMk cId="3595469276" sldId="276"/>
            <ac:spMk id="113" creationId="{00000000-0000-0000-0000-000000000000}"/>
          </ac:spMkLst>
        </pc:spChg>
        <pc:picChg chg="mod">
          <ac:chgData name="Kelly Rosicler Santos" userId="87735706-5f95-4f36-944b-96559ea55bdb" providerId="ADAL" clId="{42A6912A-8632-47D5-A517-33FBB6765B66}" dt="2022-04-29T12:46:03.253" v="954" actId="14100"/>
          <ac:picMkLst>
            <pc:docMk/>
            <pc:sldMk cId="3595469276" sldId="276"/>
            <ac:picMk id="7" creationId="{F399FA0E-B44D-4F99-A953-01C34A999C59}"/>
          </ac:picMkLst>
        </pc:picChg>
        <pc:picChg chg="mod">
          <ac:chgData name="Kelly Rosicler Santos" userId="87735706-5f95-4f36-944b-96559ea55bdb" providerId="ADAL" clId="{42A6912A-8632-47D5-A517-33FBB6765B66}" dt="2022-04-29T12:46:32.807" v="967" actId="14100"/>
          <ac:picMkLst>
            <pc:docMk/>
            <pc:sldMk cId="3595469276" sldId="276"/>
            <ac:picMk id="21" creationId="{45A8DE4C-7813-499A-B807-81F2A99E8DDD}"/>
          </ac:picMkLst>
        </pc:picChg>
        <pc:picChg chg="mod">
          <ac:chgData name="Kelly Rosicler Santos" userId="87735706-5f95-4f36-944b-96559ea55bdb" providerId="ADAL" clId="{42A6912A-8632-47D5-A517-33FBB6765B66}" dt="2022-04-29T12:45:59.462" v="952" actId="1076"/>
          <ac:picMkLst>
            <pc:docMk/>
            <pc:sldMk cId="3595469276" sldId="276"/>
            <ac:picMk id="3074" creationId="{AA71F4C4-22A1-4CA5-8265-D3C60CAF20AA}"/>
          </ac:picMkLst>
        </pc:picChg>
        <pc:picChg chg="mod">
          <ac:chgData name="Kelly Rosicler Santos" userId="87735706-5f95-4f36-944b-96559ea55bdb" providerId="ADAL" clId="{42A6912A-8632-47D5-A517-33FBB6765B66}" dt="2022-04-29T12:46:01.046" v="953" actId="14100"/>
          <ac:picMkLst>
            <pc:docMk/>
            <pc:sldMk cId="3595469276" sldId="276"/>
            <ac:picMk id="3076" creationId="{12AC9FF3-B91D-49BB-BB20-7B6EE998D988}"/>
          </ac:picMkLst>
        </pc:picChg>
        <pc:picChg chg="mod">
          <ac:chgData name="Kelly Rosicler Santos" userId="87735706-5f95-4f36-944b-96559ea55bdb" providerId="ADAL" clId="{42A6912A-8632-47D5-A517-33FBB6765B66}" dt="2022-04-29T12:45:52.901" v="949" actId="1076"/>
          <ac:picMkLst>
            <pc:docMk/>
            <pc:sldMk cId="3595469276" sldId="276"/>
            <ac:picMk id="3082" creationId="{CB00BCAD-1A6E-4295-8796-A3ECE3AED4BF}"/>
          </ac:picMkLst>
        </pc:picChg>
        <pc:picChg chg="mod">
          <ac:chgData name="Kelly Rosicler Santos" userId="87735706-5f95-4f36-944b-96559ea55bdb" providerId="ADAL" clId="{42A6912A-8632-47D5-A517-33FBB6765B66}" dt="2022-04-29T12:46:36.301" v="969" actId="14100"/>
          <ac:picMkLst>
            <pc:docMk/>
            <pc:sldMk cId="3595469276" sldId="276"/>
            <ac:picMk id="3092" creationId="{2DFAD313-10D6-408F-A7A2-83CBFD662896}"/>
          </ac:picMkLst>
        </pc:picChg>
        <pc:picChg chg="mod">
          <ac:chgData name="Kelly Rosicler Santos" userId="87735706-5f95-4f36-944b-96559ea55bdb" providerId="ADAL" clId="{42A6912A-8632-47D5-A517-33FBB6765B66}" dt="2022-04-29T12:46:38.558" v="970" actId="14100"/>
          <ac:picMkLst>
            <pc:docMk/>
            <pc:sldMk cId="3595469276" sldId="276"/>
            <ac:picMk id="3094" creationId="{3892B0BE-827A-407F-9C9C-9A38E59409F3}"/>
          </ac:picMkLst>
        </pc:picChg>
      </pc:sldChg>
      <pc:sldChg chg="delSp add mod">
        <pc:chgData name="Kelly Rosicler Santos" userId="87735706-5f95-4f36-944b-96559ea55bdb" providerId="ADAL" clId="{42A6912A-8632-47D5-A517-33FBB6765B66}" dt="2022-05-08T23:03:13.840" v="2279" actId="478"/>
        <pc:sldMkLst>
          <pc:docMk/>
          <pc:sldMk cId="4223183427" sldId="276"/>
        </pc:sldMkLst>
        <pc:picChg chg="del">
          <ac:chgData name="Kelly Rosicler Santos" userId="87735706-5f95-4f36-944b-96559ea55bdb" providerId="ADAL" clId="{42A6912A-8632-47D5-A517-33FBB6765B66}" dt="2022-05-08T23:03:13.840" v="2279" actId="478"/>
          <ac:picMkLst>
            <pc:docMk/>
            <pc:sldMk cId="4223183427" sldId="276"/>
            <ac:picMk id="3" creationId="{E30FE3AB-DA8A-478F-BD6D-1489FF292A77}"/>
          </ac:picMkLst>
        </pc:picChg>
        <pc:picChg chg="del">
          <ac:chgData name="Kelly Rosicler Santos" userId="87735706-5f95-4f36-944b-96559ea55bdb" providerId="ADAL" clId="{42A6912A-8632-47D5-A517-33FBB6765B66}" dt="2022-05-08T23:03:13.330" v="2278" actId="478"/>
          <ac:picMkLst>
            <pc:docMk/>
            <pc:sldMk cId="4223183427" sldId="276"/>
            <ac:picMk id="1032" creationId="{D1A4C682-912E-420D-951D-3B09888DC03C}"/>
          </ac:picMkLst>
        </pc:picChg>
      </pc:sldChg>
      <pc:sldChg chg="modSp del mod">
        <pc:chgData name="Kelly Rosicler Santos" userId="87735706-5f95-4f36-944b-96559ea55bdb" providerId="ADAL" clId="{42A6912A-8632-47D5-A517-33FBB6765B66}" dt="2022-05-08T22:14:21.188" v="2073" actId="47"/>
        <pc:sldMkLst>
          <pc:docMk/>
          <pc:sldMk cId="2254831494" sldId="277"/>
        </pc:sldMkLst>
        <pc:spChg chg="mod">
          <ac:chgData name="Kelly Rosicler Santos" userId="87735706-5f95-4f36-944b-96559ea55bdb" providerId="ADAL" clId="{42A6912A-8632-47D5-A517-33FBB6765B66}" dt="2022-04-29T18:10:00.691" v="1551" actId="20577"/>
          <ac:spMkLst>
            <pc:docMk/>
            <pc:sldMk cId="2254831494" sldId="277"/>
            <ac:spMk id="11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585857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669798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638652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7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>
            <a:extLst>
              <a:ext uri="{FF2B5EF4-FFF2-40B4-BE49-F238E27FC236}">
                <a16:creationId xmlns:a16="http://schemas.microsoft.com/office/drawing/2014/main" id="{0C83797B-088F-41BD-9942-63174677D6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444" y="3682462"/>
            <a:ext cx="2906419" cy="2121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8915A80-9692-45D1-8393-1D3233CC06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8" t="9643" r="12211" b="8823"/>
          <a:stretch/>
        </p:blipFill>
        <p:spPr bwMode="auto">
          <a:xfrm>
            <a:off x="3163654" y="3682462"/>
            <a:ext cx="2141898" cy="2143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36C6DC4-244C-4A9D-8543-9AADE7908A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5999" y="2766307"/>
            <a:ext cx="4185338" cy="2983869"/>
          </a:xfrm>
          <a:prstGeom prst="rect">
            <a:avLst/>
          </a:prstGeom>
        </p:spPr>
      </p:pic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916799" y="1032219"/>
            <a:ext cx="6195391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Circulador de Ar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090786" y="6487695"/>
            <a:ext cx="1101214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11/2024</a:t>
            </a:r>
            <a:endParaRPr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25495C77-F843-4038-AB8F-DB2ACACC80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8127" y="3628380"/>
            <a:ext cx="1997242" cy="1997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irculador de ar de pe | Ponto">
            <a:extLst>
              <a:ext uri="{FF2B5EF4-FFF2-40B4-BE49-F238E27FC236}">
                <a16:creationId xmlns:a16="http://schemas.microsoft.com/office/drawing/2014/main" id="{1BFF73FC-07B7-4C3A-810F-DB80AC80A1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89" r="27607"/>
          <a:stretch/>
        </p:blipFill>
        <p:spPr bwMode="auto">
          <a:xfrm>
            <a:off x="5478635" y="2988157"/>
            <a:ext cx="1234728" cy="2762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"/>
          <p:cNvSpPr txBox="1"/>
          <p:nvPr/>
        </p:nvSpPr>
        <p:spPr>
          <a:xfrm>
            <a:off x="397564" y="667695"/>
            <a:ext cx="289132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6" name="Google Shape;96;p2">
            <a:extLst>
              <a:ext uri="{FF2B5EF4-FFF2-40B4-BE49-F238E27FC236}">
                <a16:creationId xmlns:a16="http://schemas.microsoft.com/office/drawing/2014/main" id="{CE9C5B2D-21AD-4C77-A8E1-0D1E06044DD8}"/>
              </a:ext>
            </a:extLst>
          </p:cNvPr>
          <p:cNvSpPr txBox="1"/>
          <p:nvPr/>
        </p:nvSpPr>
        <p:spPr>
          <a:xfrm>
            <a:off x="397564" y="1734699"/>
            <a:ext cx="7448578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Ar e </a:t>
            </a:r>
            <a:r>
              <a:rPr lang="pt-BR" sz="180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Ventilacao</a:t>
            </a: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18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Circulador de Ar Industrial e Residencial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582FEEE0-B6FE-4B04-BD3F-705635C44C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501" y="3695867"/>
            <a:ext cx="2624365" cy="2624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" name="Google Shape;113;p4"/>
          <p:cNvSpPr txBox="1"/>
          <p:nvPr/>
        </p:nvSpPr>
        <p:spPr>
          <a:xfrm>
            <a:off x="1369684" y="315081"/>
            <a:ext cx="9452631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pt-BR" sz="2400" i="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2400" i="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2400" i="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Circulador de Ar Industrial e Residencial</a:t>
            </a:r>
          </a:p>
        </p:txBody>
      </p:sp>
      <p:sp>
        <p:nvSpPr>
          <p:cNvPr id="17" name="Google Shape;111;p4">
            <a:extLst>
              <a:ext uri="{FF2B5EF4-FFF2-40B4-BE49-F238E27FC236}">
                <a16:creationId xmlns:a16="http://schemas.microsoft.com/office/drawing/2014/main" id="{5B7F7BAF-A9DA-4E3F-874C-B8E2EED6DF58}"/>
              </a:ext>
            </a:extLst>
          </p:cNvPr>
          <p:cNvSpPr txBox="1"/>
          <p:nvPr/>
        </p:nvSpPr>
        <p:spPr>
          <a:xfrm>
            <a:off x="704617" y="1198123"/>
            <a:ext cx="10721193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circulador de ar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distribui o fluxo de ar produzido para vários pontos. Por isso, é mais recomendado para uso em cômodos grandes e com mais pessoas, além de ter a vantagem de emitir menos ruídos que o ventilador. Ele também é mais indicado em ambientes quentes onde não há muita circulação de correntes de ar, pois ele cria uma ventilação artificial que tende a refrescar o ambiente após algum tempo de uso, o vento dele não é direcionado, e sim disperso. Há versões de mesa, de torre, industrial e pé. São encontrados no mercado circuladores de ar de 30, 40, 50 e 60 centímetros. Os menores são mais indicados para espaços mais reduzidos, como quartos e pequenas salas, já os maiores têm boa funcionalidade em ambientes mais amplos e espaços de convivência.</a:t>
            </a:r>
          </a:p>
        </p:txBody>
      </p:sp>
      <p:sp>
        <p:nvSpPr>
          <p:cNvPr id="2" name="AutoShape 2">
            <a:extLst>
              <a:ext uri="{FF2B5EF4-FFF2-40B4-BE49-F238E27FC236}">
                <a16:creationId xmlns:a16="http://schemas.microsoft.com/office/drawing/2014/main" id="{69A25B76-2F07-4A3A-A050-E9377A36850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58987C4E-54D4-4F61-A2AC-A65DE9517C8A}"/>
              </a:ext>
            </a:extLst>
          </p:cNvPr>
          <p:cNvSpPr txBox="1"/>
          <p:nvPr/>
        </p:nvSpPr>
        <p:spPr>
          <a:xfrm>
            <a:off x="416052" y="6147734"/>
            <a:ext cx="25958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Circulador de ar (mesa)</a:t>
            </a:r>
            <a:endParaRPr lang="pt-BR" sz="1800" dirty="0"/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BE041AE1-58AF-469E-A6C7-4F62ACDE93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9009" y="3927825"/>
            <a:ext cx="2946205" cy="2100449"/>
          </a:xfrm>
          <a:prstGeom prst="rect">
            <a:avLst/>
          </a:prstGeom>
        </p:spPr>
      </p:pic>
      <p:sp>
        <p:nvSpPr>
          <p:cNvPr id="16" name="CaixaDeTexto 15">
            <a:extLst>
              <a:ext uri="{FF2B5EF4-FFF2-40B4-BE49-F238E27FC236}">
                <a16:creationId xmlns:a16="http://schemas.microsoft.com/office/drawing/2014/main" id="{C3EC79F0-9A27-479D-B938-CFF6DAD36C06}"/>
              </a:ext>
            </a:extLst>
          </p:cNvPr>
          <p:cNvSpPr txBox="1"/>
          <p:nvPr/>
        </p:nvSpPr>
        <p:spPr>
          <a:xfrm>
            <a:off x="3231475" y="6147734"/>
            <a:ext cx="25407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Circulador de ar (torre)</a:t>
            </a:r>
            <a:endParaRPr lang="pt-BR" sz="1800" dirty="0"/>
          </a:p>
        </p:txBody>
      </p:sp>
      <p:pic>
        <p:nvPicPr>
          <p:cNvPr id="18" name="Picture 2" descr="Imagem de Circulador de ar industrial portátil 70 cm 185W - CI - Ventisol">
            <a:extLst>
              <a:ext uri="{FF2B5EF4-FFF2-40B4-BE49-F238E27FC236}">
                <a16:creationId xmlns:a16="http://schemas.microsoft.com/office/drawing/2014/main" id="{BD252878-A24D-4D18-95F3-1DD37D78FD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5677" y="3776298"/>
            <a:ext cx="2271760" cy="2271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9502B5D8-28D0-4163-AAFC-862C1C507820}"/>
              </a:ext>
            </a:extLst>
          </p:cNvPr>
          <p:cNvSpPr txBox="1"/>
          <p:nvPr/>
        </p:nvSpPr>
        <p:spPr>
          <a:xfrm>
            <a:off x="5943600" y="6147734"/>
            <a:ext cx="32365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Circulador de ar (industrial)</a:t>
            </a:r>
            <a:endParaRPr lang="pt-BR" sz="1800" dirty="0"/>
          </a:p>
        </p:txBody>
      </p:sp>
      <p:pic>
        <p:nvPicPr>
          <p:cNvPr id="1028" name="Picture 4" descr="Circulador de ar de pe | Ponto">
            <a:extLst>
              <a:ext uri="{FF2B5EF4-FFF2-40B4-BE49-F238E27FC236}">
                <a16:creationId xmlns:a16="http://schemas.microsoft.com/office/drawing/2014/main" id="{3D6D323D-A63E-4ADF-82B2-317B61350E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1474" y="3843554"/>
            <a:ext cx="2185908" cy="2185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CaixaDeTexto 21">
            <a:extLst>
              <a:ext uri="{FF2B5EF4-FFF2-40B4-BE49-F238E27FC236}">
                <a16:creationId xmlns:a16="http://schemas.microsoft.com/office/drawing/2014/main" id="{2F7C1647-0629-4399-AA5B-D2CCCEFADAEB}"/>
              </a:ext>
            </a:extLst>
          </p:cNvPr>
          <p:cNvSpPr txBox="1"/>
          <p:nvPr/>
        </p:nvSpPr>
        <p:spPr>
          <a:xfrm>
            <a:off x="9248476" y="6147734"/>
            <a:ext cx="271654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Circulador de ar (Pé)</a:t>
            </a:r>
            <a:endParaRPr lang="pt-BR" sz="1800" dirty="0"/>
          </a:p>
        </p:txBody>
      </p:sp>
    </p:spTree>
    <p:extLst>
      <p:ext uri="{BB962C8B-B14F-4D97-AF65-F5344CB8AC3E}">
        <p14:creationId xmlns:p14="http://schemas.microsoft.com/office/powerpoint/2010/main" val="18560735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>
            <a:extLst>
              <a:ext uri="{FF2B5EF4-FFF2-40B4-BE49-F238E27FC236}">
                <a16:creationId xmlns:a16="http://schemas.microsoft.com/office/drawing/2014/main" id="{3C2B33FA-B001-442E-93B3-3424A05D45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302" y="2781039"/>
            <a:ext cx="3781645" cy="3781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Google Shape;111;p4">
            <a:extLst>
              <a:ext uri="{FF2B5EF4-FFF2-40B4-BE49-F238E27FC236}">
                <a16:creationId xmlns:a16="http://schemas.microsoft.com/office/drawing/2014/main" id="{5B7F7BAF-A9DA-4E3F-874C-B8E2EED6DF58}"/>
              </a:ext>
            </a:extLst>
          </p:cNvPr>
          <p:cNvSpPr txBox="1"/>
          <p:nvPr/>
        </p:nvSpPr>
        <p:spPr>
          <a:xfrm>
            <a:off x="735403" y="1452784"/>
            <a:ext cx="10721193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indent="457200" algn="just"/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modelos de circuladores possuem de 3 a 6 pás. Quanto mais pás maior será a sua capacidade de espalhar o ar pelo ambiente. Portanto, quanto menor o ambiente um modelo com quantidade menor de pás já é o ideal. </a:t>
            </a:r>
          </a:p>
          <a:p>
            <a:pPr marL="0" marR="0" lvl="0" indent="45720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Além de muitos modelos possuírem uma inclinação regulável, onde você pode direcionar o ar do circulador para vários cantos. Alguns modelos:</a:t>
            </a:r>
          </a:p>
          <a:p>
            <a:pPr marL="0" marR="0" lvl="0" indent="457200" algn="just" rtl="0">
              <a:spcBef>
                <a:spcPts val="0"/>
              </a:spcBef>
              <a:spcAft>
                <a:spcPts val="0"/>
              </a:spcAft>
              <a:buNone/>
            </a:pPr>
            <a:endParaRPr lang="pt-BR" sz="1800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7D896A55-6FB5-4090-96A5-CF8612DE4BB9}"/>
              </a:ext>
            </a:extLst>
          </p:cNvPr>
          <p:cNvSpPr txBox="1"/>
          <p:nvPr/>
        </p:nvSpPr>
        <p:spPr>
          <a:xfrm>
            <a:off x="8352291" y="6290856"/>
            <a:ext cx="38016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Circulador de ar com repelente</a:t>
            </a:r>
            <a:endParaRPr lang="pt-BR" sz="1800" dirty="0"/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D1A4C682-912E-420D-951D-3B09888DC0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97" y="3303871"/>
            <a:ext cx="2735982" cy="273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CaixaDeTexto 26">
            <a:extLst>
              <a:ext uri="{FF2B5EF4-FFF2-40B4-BE49-F238E27FC236}">
                <a16:creationId xmlns:a16="http://schemas.microsoft.com/office/drawing/2014/main" id="{9D901D35-AA95-499B-A746-8E1F8F529CBF}"/>
              </a:ext>
            </a:extLst>
          </p:cNvPr>
          <p:cNvSpPr txBox="1"/>
          <p:nvPr/>
        </p:nvSpPr>
        <p:spPr>
          <a:xfrm>
            <a:off x="1063329" y="6290856"/>
            <a:ext cx="27359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Circulador de ar (360º)</a:t>
            </a:r>
            <a:endParaRPr lang="pt-BR" sz="1800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86A35CC2-5A3A-4EB5-AA7F-A15CFF46EA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47571" y="3458839"/>
            <a:ext cx="2667748" cy="2651415"/>
          </a:xfrm>
          <a:prstGeom prst="rect">
            <a:avLst/>
          </a:prstGeom>
        </p:spPr>
      </p:pic>
      <p:sp>
        <p:nvSpPr>
          <p:cNvPr id="18" name="CaixaDeTexto 17">
            <a:extLst>
              <a:ext uri="{FF2B5EF4-FFF2-40B4-BE49-F238E27FC236}">
                <a16:creationId xmlns:a16="http://schemas.microsoft.com/office/drawing/2014/main" id="{033015BB-9F00-4FE7-BAC6-FAFEB0CB11EB}"/>
              </a:ext>
            </a:extLst>
          </p:cNvPr>
          <p:cNvSpPr txBox="1"/>
          <p:nvPr/>
        </p:nvSpPr>
        <p:spPr>
          <a:xfrm>
            <a:off x="4611042" y="6290856"/>
            <a:ext cx="29699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Circulador de ar (portátil)</a:t>
            </a:r>
            <a:endParaRPr lang="pt-BR" sz="1800" dirty="0"/>
          </a:p>
        </p:txBody>
      </p:sp>
      <p:sp>
        <p:nvSpPr>
          <p:cNvPr id="2" name="Google Shape;113;p4">
            <a:extLst>
              <a:ext uri="{FF2B5EF4-FFF2-40B4-BE49-F238E27FC236}">
                <a16:creationId xmlns:a16="http://schemas.microsoft.com/office/drawing/2014/main" id="{D9CF5D09-0960-00B1-4EA6-D21DB0B48FC7}"/>
              </a:ext>
            </a:extLst>
          </p:cNvPr>
          <p:cNvSpPr txBox="1"/>
          <p:nvPr/>
        </p:nvSpPr>
        <p:spPr>
          <a:xfrm>
            <a:off x="1369684" y="315081"/>
            <a:ext cx="9452631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pt-BR" sz="2400" i="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2400" i="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2400" i="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Circulador de Ar Industrial e Residencial</a:t>
            </a:r>
          </a:p>
        </p:txBody>
      </p:sp>
    </p:spTree>
    <p:extLst>
      <p:ext uri="{BB962C8B-B14F-4D97-AF65-F5344CB8AC3E}">
        <p14:creationId xmlns:p14="http://schemas.microsoft.com/office/powerpoint/2010/main" val="1059823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"/>
          <p:cNvSpPr txBox="1"/>
          <p:nvPr/>
        </p:nvSpPr>
        <p:spPr>
          <a:xfrm>
            <a:off x="735403" y="1684657"/>
            <a:ext cx="10721193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Não fazem parte dessa categoria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aparelhos eletrodomésticos que já possuem categoria própria na tela.</a:t>
            </a:r>
          </a:p>
        </p:txBody>
      </p:sp>
      <p:sp>
        <p:nvSpPr>
          <p:cNvPr id="113" name="Google Shape;113;p4"/>
          <p:cNvSpPr txBox="1"/>
          <p:nvPr/>
        </p:nvSpPr>
        <p:spPr>
          <a:xfrm>
            <a:off x="3270685" y="288603"/>
            <a:ext cx="6319881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pt-BR" sz="2400" b="1" i="0" dirty="0">
                <a:solidFill>
                  <a:srgbClr val="FF0000"/>
                </a:solidFill>
                <a:effectLst/>
                <a:latin typeface="Roboto" panose="02000000000000000000" pitchFamily="2" charset="0"/>
              </a:rPr>
              <a:t>ATENÇÃO PARA A CLASSIFICAÇÃO</a:t>
            </a:r>
            <a:endParaRPr lang="pt-BR" sz="2400" b="1" dirty="0">
              <a:solidFill>
                <a:srgbClr val="FF0000"/>
              </a:solidFill>
            </a:endParaRPr>
          </a:p>
        </p:txBody>
      </p:sp>
      <p:sp>
        <p:nvSpPr>
          <p:cNvPr id="7" name="AutoShape 10">
            <a:extLst>
              <a:ext uri="{FF2B5EF4-FFF2-40B4-BE49-F238E27FC236}">
                <a16:creationId xmlns:a16="http://schemas.microsoft.com/office/drawing/2014/main" id="{6E83D51C-9F37-439D-BF3D-3050B010755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2" name="AutoShape 6" descr="Couve-Flor Congelado 1,1kg - Lar Cooperativa Agroindustrial">
            <a:extLst>
              <a:ext uri="{FF2B5EF4-FFF2-40B4-BE49-F238E27FC236}">
                <a16:creationId xmlns:a16="http://schemas.microsoft.com/office/drawing/2014/main" id="{78F2A7C9-DBB9-464F-AF2C-36BA6BB25F4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3" name="AutoShape 8">
            <a:extLst>
              <a:ext uri="{FF2B5EF4-FFF2-40B4-BE49-F238E27FC236}">
                <a16:creationId xmlns:a16="http://schemas.microsoft.com/office/drawing/2014/main" id="{86ABED86-8F78-42F5-AD8E-4D164E02199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48400" y="3581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B45F3A69-5155-4FD1-BF4E-9EE7BA25048A}"/>
              </a:ext>
            </a:extLst>
          </p:cNvPr>
          <p:cNvSpPr txBox="1"/>
          <p:nvPr/>
        </p:nvSpPr>
        <p:spPr>
          <a:xfrm>
            <a:off x="1931882" y="6007850"/>
            <a:ext cx="21980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Ventilador</a:t>
            </a:r>
          </a:p>
        </p:txBody>
      </p:sp>
      <p:pic>
        <p:nvPicPr>
          <p:cNvPr id="2056" name="Picture 8" descr="Exaustor diâmetro de 50 cm - Linha Comercial">
            <a:extLst>
              <a:ext uri="{FF2B5EF4-FFF2-40B4-BE49-F238E27FC236}">
                <a16:creationId xmlns:a16="http://schemas.microsoft.com/office/drawing/2014/main" id="{B439D52D-D9F3-4013-A73E-837A6A812C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864" y="3162910"/>
            <a:ext cx="2313071" cy="2271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aixaDeTexto 13">
            <a:extLst>
              <a:ext uri="{FF2B5EF4-FFF2-40B4-BE49-F238E27FC236}">
                <a16:creationId xmlns:a16="http://schemas.microsoft.com/office/drawing/2014/main" id="{39D13E48-71A1-4489-8795-7D52DF370FD1}"/>
              </a:ext>
            </a:extLst>
          </p:cNvPr>
          <p:cNvSpPr txBox="1"/>
          <p:nvPr/>
        </p:nvSpPr>
        <p:spPr>
          <a:xfrm>
            <a:off x="5925674" y="6007850"/>
            <a:ext cx="12219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Exaustor</a:t>
            </a:r>
          </a:p>
        </p:txBody>
      </p:sp>
      <p:pic>
        <p:nvPicPr>
          <p:cNvPr id="2058" name="Picture 10">
            <a:extLst>
              <a:ext uri="{FF2B5EF4-FFF2-40B4-BE49-F238E27FC236}">
                <a16:creationId xmlns:a16="http://schemas.microsoft.com/office/drawing/2014/main" id="{53BEB282-AD5F-4845-B70B-13297ACA11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815" y="2949080"/>
            <a:ext cx="2783678" cy="2783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>
            <a:extLst>
              <a:ext uri="{FF2B5EF4-FFF2-40B4-BE49-F238E27FC236}">
                <a16:creationId xmlns:a16="http://schemas.microsoft.com/office/drawing/2014/main" id="{5F69E97E-F1E9-4369-8E4F-03A6B27BD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8904" y="2833079"/>
            <a:ext cx="1529848" cy="2857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CaixaDeTexto 19">
            <a:extLst>
              <a:ext uri="{FF2B5EF4-FFF2-40B4-BE49-F238E27FC236}">
                <a16:creationId xmlns:a16="http://schemas.microsoft.com/office/drawing/2014/main" id="{8659F34A-335B-4E68-AF6F-075DA623DD61}"/>
              </a:ext>
            </a:extLst>
          </p:cNvPr>
          <p:cNvSpPr txBox="1"/>
          <p:nvPr/>
        </p:nvSpPr>
        <p:spPr>
          <a:xfrm>
            <a:off x="9503783" y="6007850"/>
            <a:ext cx="19102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Climatizador</a:t>
            </a:r>
            <a:endParaRPr lang="pt-BR" sz="1800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218717689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1041</TotalTime>
  <Words>319</Words>
  <Application>Microsoft Office PowerPoint</Application>
  <PresentationFormat>Widescreen</PresentationFormat>
  <Paragraphs>21</Paragraphs>
  <Slides>5</Slides>
  <Notes>5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9" baseType="lpstr">
      <vt:lpstr>Arial</vt:lpstr>
      <vt:lpstr>Roboto</vt:lpstr>
      <vt:lpstr>Calibri</vt:lpstr>
      <vt:lpstr>Tema do Office</vt:lpstr>
      <vt:lpstr>Circulador de Ar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material</dc:title>
  <dc:creator>andressa.venesia@neotrust.com.br</dc:creator>
  <cp:lastModifiedBy>Ilse Celia Silva Montalvao</cp:lastModifiedBy>
  <cp:revision>86</cp:revision>
  <dcterms:created xsi:type="dcterms:W3CDTF">2022-03-17T13:44:08Z</dcterms:created>
  <dcterms:modified xsi:type="dcterms:W3CDTF">2024-11-21T19:11:47Z</dcterms:modified>
</cp:coreProperties>
</file>